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87" r:id="rId5"/>
    <p:sldMasterId id="2147483888" r:id="rId6"/>
    <p:sldMasterId id="2147483889" r:id="rId7"/>
    <p:sldMasterId id="2147483890" r:id="rId8"/>
    <p:sldMasterId id="2147483891" r:id="rId9"/>
    <p:sldMasterId id="214748389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Lst>
  <p:sldSz cy="5143500" cx="9144000"/>
  <p:notesSz cx="6858000" cy="9144000"/>
  <p:embeddedFontLst>
    <p:embeddedFont>
      <p:font typeface="Roboto Thin"/>
      <p:regular r:id="rId52"/>
      <p:bold r:id="rId53"/>
      <p:italic r:id="rId54"/>
      <p:boldItalic r:id="rId55"/>
    </p:embeddedFont>
    <p:embeddedFont>
      <p:font typeface="Roboto Medium"/>
      <p:regular r:id="rId56"/>
      <p:bold r:id="rId57"/>
      <p:italic r:id="rId58"/>
      <p:boldItalic r:id="rId59"/>
    </p:embeddedFont>
    <p:embeddedFont>
      <p:font typeface="Roboto"/>
      <p:regular r:id="rId60"/>
      <p:bold r:id="rId61"/>
      <p:italic r:id="rId62"/>
      <p:boldItalic r:id="rId63"/>
    </p:embeddedFont>
    <p:embeddedFont>
      <p:font typeface="Amatic SC"/>
      <p:regular r:id="rId64"/>
      <p:bold r:id="rId65"/>
    </p:embeddedFont>
    <p:embeddedFont>
      <p:font typeface="Inconsolata"/>
      <p:regular r:id="rId66"/>
      <p:bold r:id="rId67"/>
    </p:embeddedFont>
    <p:embeddedFont>
      <p:font typeface="Roboto Ligh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E7BF26-8DE7-4339-BBF9-1318C558AE90}">
  <a:tblStyle styleId="{33E7BF26-8DE7-4339-BBF9-1318C558AE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71" Type="http://schemas.openxmlformats.org/officeDocument/2006/relationships/font" Target="fonts/RobotoLight-boldItalic.fntdata"/><Relationship Id="rId70" Type="http://schemas.openxmlformats.org/officeDocument/2006/relationships/font" Target="fonts/RobotoLight-italic.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9.xml"/><Relationship Id="rId64" Type="http://schemas.openxmlformats.org/officeDocument/2006/relationships/font" Target="fonts/AmaticSC-regular.fntdata"/><Relationship Id="rId63" Type="http://schemas.openxmlformats.org/officeDocument/2006/relationships/font" Target="fonts/Roboto-boldItalic.fntdata"/><Relationship Id="rId22" Type="http://schemas.openxmlformats.org/officeDocument/2006/relationships/slide" Target="slides/slide11.xml"/><Relationship Id="rId66" Type="http://schemas.openxmlformats.org/officeDocument/2006/relationships/font" Target="fonts/Inconsolata-regular.fntdata"/><Relationship Id="rId21" Type="http://schemas.openxmlformats.org/officeDocument/2006/relationships/slide" Target="slides/slide10.xml"/><Relationship Id="rId65" Type="http://schemas.openxmlformats.org/officeDocument/2006/relationships/font" Target="fonts/AmaticSC-bold.fntdata"/><Relationship Id="rId24" Type="http://schemas.openxmlformats.org/officeDocument/2006/relationships/slide" Target="slides/slide13.xml"/><Relationship Id="rId68" Type="http://schemas.openxmlformats.org/officeDocument/2006/relationships/font" Target="fonts/RobotoLight-regular.fntdata"/><Relationship Id="rId23" Type="http://schemas.openxmlformats.org/officeDocument/2006/relationships/slide" Target="slides/slide12.xml"/><Relationship Id="rId67" Type="http://schemas.openxmlformats.org/officeDocument/2006/relationships/font" Target="fonts/Inconsolata-bold.fntdata"/><Relationship Id="rId60" Type="http://schemas.openxmlformats.org/officeDocument/2006/relationships/font" Target="fonts/Roboto-regular.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RobotoLight-bold.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font" Target="fonts/RobotoThin-bold.fntdata"/><Relationship Id="rId52" Type="http://schemas.openxmlformats.org/officeDocument/2006/relationships/font" Target="fonts/RobotoThin-regular.fntdata"/><Relationship Id="rId11" Type="http://schemas.openxmlformats.org/officeDocument/2006/relationships/notesMaster" Target="notesMasters/notesMaster1.xml"/><Relationship Id="rId55" Type="http://schemas.openxmlformats.org/officeDocument/2006/relationships/font" Target="fonts/RobotoThin-boldItalic.fntdata"/><Relationship Id="rId10" Type="http://schemas.openxmlformats.org/officeDocument/2006/relationships/slideMaster" Target="slideMasters/slideMaster6.xml"/><Relationship Id="rId54" Type="http://schemas.openxmlformats.org/officeDocument/2006/relationships/font" Target="fonts/RobotoThin-italic.fntdata"/><Relationship Id="rId13" Type="http://schemas.openxmlformats.org/officeDocument/2006/relationships/slide" Target="slides/slide2.xml"/><Relationship Id="rId57" Type="http://schemas.openxmlformats.org/officeDocument/2006/relationships/font" Target="fonts/RobotoMedium-bold.fntdata"/><Relationship Id="rId12" Type="http://schemas.openxmlformats.org/officeDocument/2006/relationships/slide" Target="slides/slide1.xml"/><Relationship Id="rId56" Type="http://schemas.openxmlformats.org/officeDocument/2006/relationships/font" Target="fonts/RobotoMedium-regular.fntdata"/><Relationship Id="rId15" Type="http://schemas.openxmlformats.org/officeDocument/2006/relationships/slide" Target="slides/slide4.xml"/><Relationship Id="rId59" Type="http://schemas.openxmlformats.org/officeDocument/2006/relationships/font" Target="fonts/RobotoMedium-boldItalic.fntdata"/><Relationship Id="rId14" Type="http://schemas.openxmlformats.org/officeDocument/2006/relationships/slide" Target="slides/slide3.xml"/><Relationship Id="rId58" Type="http://schemas.openxmlformats.org/officeDocument/2006/relationships/font" Target="fonts/RobotoMedium-italic.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1/Activities/04-Stu_MyFirst_HTML/Solved/my-first.html" TargetMode="External"/><Relationship Id="rId3" Type="http://schemas.openxmlformats.org/officeDocument/2006/relationships/hyperlink" Target="https://developer.mozilla.org/en-US/docs/Web/HTML/Element/header" TargetMode="External"/><Relationship Id="rId4" Type="http://schemas.openxmlformats.org/officeDocument/2006/relationships/hyperlink" Target="https://www.w3.org/International/questions/qa-html-encoding-declarations.e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1/Activities/03-Ins_HTML_Tags/Solved/html-tags.html" TargetMode="External"/><Relationship Id="rId3" Type="http://schemas.openxmlformats.org/officeDocument/2006/relationships/hyperlink" Target="https://www.google.com/" TargetMode="External"/><Relationship Id="rId4" Type="http://schemas.openxmlformats.org/officeDocument/2006/relationships/hyperlink" Target="https://github.com/coding-boot-camp/DataViz-Lesson-Plans/blob/master/01-Lesson-Plans/11-Web/1/Activities/03-Ins_HTML_Tags/Solved/html-tags.html" TargetMode="External"/><Relationship Id="rId5" Type="http://schemas.openxmlformats.org/officeDocument/2006/relationships/hyperlink" Target="http://html5doctor.com/" TargetMode="External"/><Relationship Id="rId6" Type="http://schemas.openxmlformats.org/officeDocument/2006/relationships/hyperlink" Target="http://html5doctor.com/element-index/" TargetMode="External"/><Relationship Id="rId7" Type="http://schemas.openxmlformats.org/officeDocument/2006/relationships/hyperlink" Target="http://www.w3schools.com/" TargetMode="External"/><Relationship Id="rId8" Type="http://schemas.openxmlformats.org/officeDocument/2006/relationships/hyperlink" Target="https://developer.mozilla.org/en-U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1/Activities/04-Stu_MyFirst_HTML/Solved/my-first.html" TargetMode="External"/><Relationship Id="rId3" Type="http://schemas.openxmlformats.org/officeDocument/2006/relationships/hyperlink" Target="https://en.wikipedia.org/wiki/Search_engine_optimization" TargetMode="External"/><Relationship Id="rId4" Type="http://schemas.openxmlformats.org/officeDocument/2006/relationships/hyperlink" Target="https://developer.mozilla.org/en-US/docs/Web/HTML/Element/a#attr-target" TargetMode="External"/><Relationship Id="rId5" Type="http://schemas.openxmlformats.org/officeDocument/2006/relationships/hyperlink" Target="https://github.com/coding-boot-camp/DataViz-Lesson-Plans/blob/master/01-Lesson-Plans/11-Web/1/Activities/04-Stu_MyFirst_HTML/Solved/my-first-bonus.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1/Activities/05-Stu_FixThe_HTML/Solved" TargetMode="External"/><Relationship Id="rId3" Type="http://schemas.openxmlformats.org/officeDocument/2006/relationships/hyperlink" Target="https://validator.w3.org/#validate_by_input"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ML/Element/table#More_Example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1/Activities/06-Stu_WorkingWithTables/Solved/index.htm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1-Web/1/Activities/07-Stu_ImageAndLinks/Solved/index.html" TargetMode="External"/><Relationship Id="rId3" Type="http://schemas.openxmlformats.org/officeDocument/2006/relationships/hyperlink" Target="http://html5doctor.com/downloads/h5d-sectioning-flowchart.pdf"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3" name="Shape 3893"/>
        <p:cNvGrpSpPr/>
        <p:nvPr/>
      </p:nvGrpSpPr>
      <p:grpSpPr>
        <a:xfrm>
          <a:off x="0" y="0"/>
          <a:ext cx="0" cy="0"/>
          <a:chOff x="0" y="0"/>
          <a:chExt cx="0" cy="0"/>
        </a:xfrm>
      </p:grpSpPr>
      <p:sp>
        <p:nvSpPr>
          <p:cNvPr id="3894" name="Google Shape;3894;g8aea8b50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5" name="Google Shape;3895;g8aea8b50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1.1</a:t>
            </a:r>
            <a:endParaRPr b="1"/>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spcBef>
                <a:spcPts val="120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2" name="Shape 3972"/>
        <p:cNvGrpSpPr/>
        <p:nvPr/>
      </p:nvGrpSpPr>
      <p:grpSpPr>
        <a:xfrm>
          <a:off x="0" y="0"/>
          <a:ext cx="0" cy="0"/>
          <a:chOff x="0" y="0"/>
          <a:chExt cx="0" cy="0"/>
        </a:xfrm>
      </p:grpSpPr>
      <p:sp>
        <p:nvSpPr>
          <p:cNvPr id="3973" name="Google Shape;3973;g8234f359c1_0_3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4" name="Google Shape;3974;g8234f359c1_0_3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 </a:t>
            </a:r>
            <a:r>
              <a:rPr b="1" lang="en">
                <a:solidFill>
                  <a:srgbClr val="FF0000"/>
                </a:solidFill>
              </a:rPr>
              <a:t> </a:t>
            </a:r>
            <a:r>
              <a:rPr b="1" lang="en">
                <a:solidFill>
                  <a:srgbClr val="FF0000"/>
                </a:solidFill>
              </a:rPr>
              <a:t>USE this SLIDES Before you live code! </a:t>
            </a:r>
            <a:endParaRPr b="1">
              <a:solidFill>
                <a:srgbClr val="FF0000"/>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3" name="Shape 3983"/>
        <p:cNvGrpSpPr/>
        <p:nvPr/>
      </p:nvGrpSpPr>
      <p:grpSpPr>
        <a:xfrm>
          <a:off x="0" y="0"/>
          <a:ext cx="0" cy="0"/>
          <a:chOff x="0" y="0"/>
          <a:chExt cx="0" cy="0"/>
        </a:xfrm>
      </p:grpSpPr>
      <p:sp>
        <p:nvSpPr>
          <p:cNvPr id="3984" name="Google Shape;3984;g8234f359c1_0_4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5" name="Google Shape;3985;g8234f359c1_0_4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 </a:t>
            </a:r>
            <a:r>
              <a:rPr b="1" lang="en">
                <a:solidFill>
                  <a:srgbClr val="FF0000"/>
                </a:solidFill>
              </a:rPr>
              <a:t> USE this SLIDES Before you live code! </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2" name="Shape 3992"/>
        <p:cNvGrpSpPr/>
        <p:nvPr/>
      </p:nvGrpSpPr>
      <p:grpSpPr>
        <a:xfrm>
          <a:off x="0" y="0"/>
          <a:ext cx="0" cy="0"/>
          <a:chOff x="0" y="0"/>
          <a:chExt cx="0" cy="0"/>
        </a:xfrm>
      </p:grpSpPr>
      <p:sp>
        <p:nvSpPr>
          <p:cNvPr id="3993" name="Google Shape;3993;g8234f359c1_0_4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4" name="Google Shape;3994;g8234f359c1_0_4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2.1 - </a:t>
            </a:r>
            <a:r>
              <a:rPr b="1" lang="en">
                <a:solidFill>
                  <a:srgbClr val="FF0000"/>
                </a:solidFill>
              </a:rPr>
              <a:t> USE this SLIDES Before you live code!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rgbClr val="FF0000"/>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rgbClr val="FF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1" name="Shape 4001"/>
        <p:cNvGrpSpPr/>
        <p:nvPr/>
      </p:nvGrpSpPr>
      <p:grpSpPr>
        <a:xfrm>
          <a:off x="0" y="0"/>
          <a:ext cx="0" cy="0"/>
          <a:chOff x="0" y="0"/>
          <a:chExt cx="0" cy="0"/>
        </a:xfrm>
      </p:grpSpPr>
      <p:sp>
        <p:nvSpPr>
          <p:cNvPr id="4002" name="Google Shape;4002;g8234f359c1_0_7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3" name="Google Shape;4003;g8234f359c1_0_7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 </a:t>
            </a:r>
            <a:r>
              <a:rPr b="1" lang="en">
                <a:solidFill>
                  <a:srgbClr val="FF0000"/>
                </a:solidFill>
              </a:rPr>
              <a:t> USE this SLIDES Before you live code!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8234f359c1_0_7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8234f359c1_0_7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 </a:t>
            </a:r>
            <a:r>
              <a:rPr b="1" lang="en">
                <a:solidFill>
                  <a:srgbClr val="FF0000"/>
                </a:solidFill>
              </a:rPr>
              <a:t> USE this SLIDES Before you live code!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4" name="Shape 4034"/>
        <p:cNvGrpSpPr/>
        <p:nvPr/>
      </p:nvGrpSpPr>
      <p:grpSpPr>
        <a:xfrm>
          <a:off x="0" y="0"/>
          <a:ext cx="0" cy="0"/>
          <a:chOff x="0" y="0"/>
          <a:chExt cx="0" cy="0"/>
        </a:xfrm>
      </p:grpSpPr>
      <p:sp>
        <p:nvSpPr>
          <p:cNvPr id="4035" name="Google Shape;4035;g8234f359c1_0_7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6" name="Google Shape;4036;g8234f359c1_0_7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 </a:t>
            </a:r>
            <a:r>
              <a:rPr b="1" lang="en">
                <a:solidFill>
                  <a:srgbClr val="FF0000"/>
                </a:solidFill>
              </a:rPr>
              <a:t> USE This SLIDES Before you live code!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g8234f359c1_0_6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3" name="Google Shape;4053;g8234f359c1_0_6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2.1 - </a:t>
            </a:r>
            <a:r>
              <a:rPr b="1" lang="en">
                <a:solidFill>
                  <a:srgbClr val="FF0000"/>
                </a:solidFill>
              </a:rPr>
              <a:t> Leave this slide while you live code. </a:t>
            </a:r>
            <a:endParaRPr b="1">
              <a:solidFill>
                <a:srgbClr val="FF0000"/>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t/>
            </a:r>
            <a:endParaRPr b="1">
              <a:solidFill>
                <a:srgbClr val="FF0000"/>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For this activity, don't just display this file or copy and paste the code onto your screen. Type it out from scratch, and let your students follow along.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Create a new HTML file in your editor. Allow students to code along if they can, but tell them not to worry if they are having trouble keeping up. They will have a chance to work on an example of their own in a couple of minutes.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Use the code in </a:t>
            </a:r>
            <a:r>
              <a:rPr lang="en" sz="1000">
                <a:solidFill>
                  <a:srgbClr val="0366D6"/>
                </a:solidFill>
                <a:uFill>
                  <a:noFill/>
                </a:uFill>
                <a:latin typeface="Consolas"/>
                <a:ea typeface="Consolas"/>
                <a:cs typeface="Consolas"/>
                <a:sym typeface="Consolas"/>
                <a:hlinkClick r:id="rId2">
                  <a:extLst>
                    <a:ext uri="{A12FA001-AC4F-418D-AE19-62706E023703}">
                      <ahyp:hlinkClr val="tx"/>
                    </a:ext>
                  </a:extLst>
                </a:hlinkClick>
              </a:rPr>
              <a:t>my-first.html</a:t>
            </a:r>
            <a:r>
              <a:rPr lang="en" sz="1200">
                <a:solidFill>
                  <a:srgbClr val="24292E"/>
                </a:solidFill>
              </a:rPr>
              <a:t> as a guide.</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As you code, make sure to stress which elements are required for a valid HTML page, which they'll have to type out each and every time.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Required elements include:</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&lt;!DOCTYPE html&gt;</a:t>
            </a:r>
            <a:r>
              <a:rPr lang="en" sz="1200">
                <a:solidFill>
                  <a:srgbClr val="24292E"/>
                </a:solidFill>
              </a:rPr>
              <a:t> - required - informs the browser which version of HTML (or XML) you used to write the document. Doctype is a declaration, not a tag; you can also refer to it as "document type declaration", or "DTD" for short.</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&lt;html&gt;</a:t>
            </a:r>
            <a:r>
              <a:rPr lang="en" sz="1200">
                <a:solidFill>
                  <a:srgbClr val="24292E"/>
                </a:solidFill>
              </a:rPr>
              <a:t> - required - represents the root (top-level element) of an HTML document, so it is also referred to as the root element. All other elements must be descendants of this element.</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&lt;head&gt;</a:t>
            </a:r>
            <a:r>
              <a:rPr lang="en" sz="1200">
                <a:solidFill>
                  <a:srgbClr val="24292E"/>
                </a:solidFill>
              </a:rPr>
              <a:t> - required - not to be confused with </a:t>
            </a:r>
            <a:r>
              <a:rPr lang="en" sz="1200">
                <a:solidFill>
                  <a:srgbClr val="0366D6"/>
                </a:solidFill>
                <a:uFill>
                  <a:noFill/>
                </a:uFill>
                <a:hlinkClick r:id="rId3">
                  <a:extLst>
                    <a:ext uri="{A12FA001-AC4F-418D-AE19-62706E023703}">
                      <ahyp:hlinkClr val="tx"/>
                    </a:ext>
                  </a:extLst>
                </a:hlinkClick>
              </a:rPr>
              <a:t>header</a:t>
            </a:r>
            <a:r>
              <a:rPr lang="en" sz="1200">
                <a:solidFill>
                  <a:srgbClr val="24292E"/>
                </a:solidFill>
              </a:rPr>
              <a:t>, the head provides general information about the document, including its title and links to its scripts and stylesheets. None of the content inside the head should be content that needs to be visible on the rendered page.</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&lt;meta charset-"utf-8"&gt;</a:t>
            </a:r>
            <a:r>
              <a:rPr lang="en" sz="1200">
                <a:solidFill>
                  <a:srgbClr val="24292E"/>
                </a:solidFill>
              </a:rPr>
              <a:t> - required - the meta element is used for representing any metadata information that can't be represented by another HTML meta-related element (</a:t>
            </a:r>
            <a:r>
              <a:rPr lang="en" sz="1000">
                <a:solidFill>
                  <a:srgbClr val="24292E"/>
                </a:solidFill>
                <a:latin typeface="Consolas"/>
                <a:ea typeface="Consolas"/>
                <a:cs typeface="Consolas"/>
                <a:sym typeface="Consolas"/>
              </a:rPr>
              <a:t>&lt;title&gt;</a:t>
            </a:r>
            <a:r>
              <a:rPr lang="en" sz="1200">
                <a:solidFill>
                  <a:srgbClr val="24292E"/>
                </a:solidFill>
              </a:rPr>
              <a:t>, </a:t>
            </a:r>
            <a:r>
              <a:rPr lang="en" sz="1000">
                <a:solidFill>
                  <a:srgbClr val="24292E"/>
                </a:solidFill>
                <a:latin typeface="Consolas"/>
                <a:ea typeface="Consolas"/>
                <a:cs typeface="Consolas"/>
                <a:sym typeface="Consolas"/>
              </a:rPr>
              <a:t>&lt;style&gt;</a:t>
            </a:r>
            <a:r>
              <a:rPr lang="en" sz="1200">
                <a:solidFill>
                  <a:srgbClr val="24292E"/>
                </a:solidFill>
              </a:rPr>
              <a:t>, </a:t>
            </a:r>
            <a:r>
              <a:rPr lang="en" sz="1000">
                <a:solidFill>
                  <a:srgbClr val="24292E"/>
                </a:solidFill>
                <a:latin typeface="Consolas"/>
                <a:ea typeface="Consolas"/>
                <a:cs typeface="Consolas"/>
                <a:sym typeface="Consolas"/>
              </a:rPr>
              <a:t>&lt;script&gt;</a:t>
            </a:r>
            <a:r>
              <a:rPr lang="en" sz="1200">
                <a:solidFill>
                  <a:srgbClr val="24292E"/>
                </a:solidFill>
              </a:rPr>
              <a:t>, etc.). In this case, we're specifying that we want to specify the character encoding of a web page. Essentially this helps tell the browser which language, writing system, and characters are being used in a web page. utf-8 is one of the most comprehensive and widely used and recommended. Students may occasionally see this not used, since most of the time this will be correctly inferred by the browser, or sent back from the server; it's still a good idea to include it to make sure that characters in our content are correctly interpreted, according to </a:t>
            </a:r>
            <a:r>
              <a:rPr lang="en" sz="1200">
                <a:solidFill>
                  <a:srgbClr val="0366D6"/>
                </a:solidFill>
                <a:uFill>
                  <a:noFill/>
                </a:uFill>
                <a:hlinkClick r:id="rId4">
                  <a:extLst>
                    <a:ext uri="{A12FA001-AC4F-418D-AE19-62706E023703}">
                      <ahyp:hlinkClr val="tx"/>
                    </a:ext>
                  </a:extLst>
                </a:hlinkClick>
              </a:rPr>
              <a:t>The World Wide Web Consortium</a:t>
            </a:r>
            <a:endParaRPr sz="1200">
              <a:solidFill>
                <a:srgbClr val="0366D6"/>
              </a:solidFill>
            </a:endParaRPr>
          </a:p>
          <a:p>
            <a:pPr indent="-304800" lvl="2" marL="13716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&lt;title&gt;</a:t>
            </a:r>
            <a:r>
              <a:rPr lang="en" sz="1200">
                <a:solidFill>
                  <a:srgbClr val="24292E"/>
                </a:solidFill>
              </a:rPr>
              <a:t> - required - defines the title of the document as shown in the browser's title bar or on the page tab. It can only contain text, any contained tabs are ignored.</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&lt;body&gt;</a:t>
            </a:r>
            <a:r>
              <a:rPr lang="en" sz="1200">
                <a:solidFill>
                  <a:srgbClr val="24292E"/>
                </a:solidFill>
              </a:rPr>
              <a:t> - required - represents the content of an HTML document. All content that needs to be rendered to the page should be placed inside the body.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Make sure you're going from your editor to the rendered HTML in your browser in order to better show students the progress we're making as we're coding and to compare the written HTML code to the rendered page.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 you type </a:t>
            </a:r>
            <a:r>
              <a:rPr lang="en" sz="1000">
                <a:solidFill>
                  <a:srgbClr val="24292E"/>
                </a:solidFill>
                <a:latin typeface="Consolas"/>
                <a:ea typeface="Consolas"/>
                <a:cs typeface="Consolas"/>
                <a:sym typeface="Consolas"/>
              </a:rPr>
              <a:t>&lt;img src="https://..."&gt;</a:t>
            </a:r>
            <a:r>
              <a:rPr lang="en" sz="1200">
                <a:solidFill>
                  <a:srgbClr val="24292E"/>
                </a:solidFill>
              </a:rPr>
              <a:t> (and other tags with attributes), explain briefly HTML attributes, and how they affect the HTML element: attributes on HTML elements are additional values that configure the elements or adjust their behavior. The </a:t>
            </a:r>
            <a:r>
              <a:rPr lang="en" sz="1000">
                <a:solidFill>
                  <a:srgbClr val="24292E"/>
                </a:solidFill>
                <a:latin typeface="Consolas"/>
                <a:ea typeface="Consolas"/>
                <a:cs typeface="Consolas"/>
                <a:sym typeface="Consolas"/>
              </a:rPr>
              <a:t>src</a:t>
            </a:r>
            <a:r>
              <a:rPr lang="en" sz="1200">
                <a:solidFill>
                  <a:srgbClr val="24292E"/>
                </a:solidFill>
              </a:rPr>
              <a:t> attribute here, for example, is a mandatory attribute for </a:t>
            </a:r>
            <a:r>
              <a:rPr lang="en" sz="1000">
                <a:solidFill>
                  <a:srgbClr val="24292E"/>
                </a:solidFill>
                <a:latin typeface="Consolas"/>
                <a:ea typeface="Consolas"/>
                <a:cs typeface="Consolas"/>
                <a:sym typeface="Consolas"/>
              </a:rPr>
              <a:t>img</a:t>
            </a:r>
            <a:r>
              <a:rPr lang="en" sz="1200">
                <a:solidFill>
                  <a:srgbClr val="24292E"/>
                </a:solidFill>
              </a:rPr>
              <a:t> that defines the URL of the image to be displayed. In anchor tag, </a:t>
            </a:r>
            <a:r>
              <a:rPr lang="en" sz="1000">
                <a:solidFill>
                  <a:srgbClr val="24292E"/>
                </a:solidFill>
                <a:latin typeface="Consolas"/>
                <a:ea typeface="Consolas"/>
                <a:cs typeface="Consolas"/>
                <a:sym typeface="Consolas"/>
              </a:rPr>
              <a:t>&lt;a href="https://...", the</a:t>
            </a:r>
            <a:r>
              <a:rPr lang="en" sz="1200">
                <a:solidFill>
                  <a:srgbClr val="24292E"/>
                </a:solidFill>
              </a:rPr>
              <a:t>href` attribute describes the URL we should be taken to when a user clicks on a hyperlink created by the anchor tag.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Be sure to point out any tags that are self-closing, such as the image tag. Explain that while most HTML elements are paired with a closing tag, some are self-closing. Elements without a closing tag are known as void elements. A closing slash is optional with these, e.g. </a:t>
            </a:r>
            <a:r>
              <a:rPr lang="en" sz="1000">
                <a:solidFill>
                  <a:srgbClr val="24292E"/>
                </a:solidFill>
                <a:latin typeface="Consolas"/>
                <a:ea typeface="Consolas"/>
                <a:cs typeface="Consolas"/>
                <a:sym typeface="Consolas"/>
              </a:rPr>
              <a:t>&lt;img src="https://www.placehold.it/350x150"/&gt;</a:t>
            </a:r>
            <a:r>
              <a:rPr lang="en" sz="1200">
                <a:solidFill>
                  <a:srgbClr val="24292E"/>
                </a:solidFill>
              </a:rPr>
              <a:t> vs </a:t>
            </a:r>
            <a:r>
              <a:rPr lang="en" sz="1000">
                <a:solidFill>
                  <a:srgbClr val="24292E"/>
                </a:solidFill>
                <a:latin typeface="Consolas"/>
                <a:ea typeface="Consolas"/>
                <a:cs typeface="Consolas"/>
                <a:sym typeface="Consolas"/>
              </a:rPr>
              <a:t>&lt;img src="https://www.placehold.it/350x150"&gt;</a:t>
            </a:r>
            <a:r>
              <a:rPr lang="en" sz="1200">
                <a:solidFill>
                  <a:srgbClr val="24292E"/>
                </a:solidFill>
              </a:rPr>
              <a:t>. Whether you decide to use the closing forward slash or not, it's a good idea to be consistent in your usage.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Once we have a few elements on the page, take this a step further and open Chrome Devtools. Devtools can be opened by any of the following: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Right clicking the rendered HTML document inside of Chrome and clicking the </a:t>
            </a:r>
            <a:r>
              <a:rPr lang="en" sz="1000">
                <a:solidFill>
                  <a:srgbClr val="24292E"/>
                </a:solidFill>
                <a:latin typeface="Consolas"/>
                <a:ea typeface="Consolas"/>
                <a:cs typeface="Consolas"/>
                <a:sym typeface="Consolas"/>
              </a:rPr>
              <a:t>inspect</a:t>
            </a:r>
            <a:r>
              <a:rPr lang="en" sz="1200">
                <a:solidFill>
                  <a:srgbClr val="24292E"/>
                </a:solidFill>
              </a:rPr>
              <a:t> option.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Pressing </a:t>
            </a:r>
            <a:r>
              <a:rPr lang="en" sz="1000">
                <a:solidFill>
                  <a:srgbClr val="24292E"/>
                </a:solidFill>
                <a:latin typeface="Consolas"/>
                <a:ea typeface="Consolas"/>
                <a:cs typeface="Consolas"/>
                <a:sym typeface="Consolas"/>
              </a:rPr>
              <a:t>F12</a:t>
            </a:r>
            <a:r>
              <a:rPr lang="en" sz="1200">
                <a:solidFill>
                  <a:srgbClr val="24292E"/>
                </a:solidFill>
              </a:rPr>
              <a:t> on Windows while in Chrome.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Pressing </a:t>
            </a:r>
            <a:r>
              <a:rPr lang="en" sz="1000">
                <a:solidFill>
                  <a:srgbClr val="24292E"/>
                </a:solidFill>
                <a:latin typeface="Consolas"/>
                <a:ea typeface="Consolas"/>
                <a:cs typeface="Consolas"/>
                <a:sym typeface="Consolas"/>
              </a:rPr>
              <a:t>command + option + i</a:t>
            </a:r>
            <a:r>
              <a:rPr lang="en" sz="1200">
                <a:solidFill>
                  <a:srgbClr val="24292E"/>
                </a:solidFill>
              </a:rPr>
              <a:t> on a Mac.</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Make sure the </a:t>
            </a:r>
            <a:r>
              <a:rPr lang="en" sz="1000">
                <a:solidFill>
                  <a:srgbClr val="24292E"/>
                </a:solidFill>
                <a:latin typeface="Consolas"/>
                <a:ea typeface="Consolas"/>
                <a:cs typeface="Consolas"/>
                <a:sym typeface="Consolas"/>
              </a:rPr>
              <a:t>Elements</a:t>
            </a:r>
            <a:r>
              <a:rPr lang="en" sz="1200">
                <a:solidFill>
                  <a:srgbClr val="24292E"/>
                </a:solidFill>
              </a:rPr>
              <a:t> tab is selected here.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We don't need to dive too deeply into Devtools today, but it can be a helpful visual aid when showing students how our written HTML matches up to rendered elements on the page. Any element we click on inside the element inspector is highlighted on the rendered page.</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solidFill>
                <a:srgbClr val="FF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g8b32c2b76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1" name="Google Shape;4061;g8b32c2b76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a:t>
            </a:r>
            <a:r>
              <a:rPr b="1" lang="en">
                <a:solidFill>
                  <a:schemeClr val="dk1"/>
                </a:solidFill>
              </a:rPr>
              <a:t>.2</a:t>
            </a:r>
            <a:endParaRPr b="1">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g8b32c2b76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9" name="Google Shape;4069;g8b32c2b76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g8b32c2b76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9" name="Google Shape;4079;g8b32c2b76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a:t>
            </a:r>
            <a:r>
              <a:rPr b="1" lang="en">
                <a:solidFill>
                  <a:schemeClr val="dk1"/>
                </a:solidFill>
              </a:rPr>
              <a:t>.3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Take a moment to make sure everyone was able to inspect the HTML using Chrome Devtools and answer any immediate questions.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Point out to students that what we see in the elements inspector is what's known as the DOM, or the Document Object Model. This is essentially a tree of objects our web browser uses to model our HTML.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If we were to make a minor mistake in our HTML code, such as spelling the </a:t>
            </a:r>
            <a:r>
              <a:rPr lang="en" sz="1000">
                <a:solidFill>
                  <a:srgbClr val="24292E"/>
                </a:solidFill>
                <a:latin typeface="Consolas"/>
                <a:ea typeface="Consolas"/>
                <a:cs typeface="Consolas"/>
                <a:sym typeface="Consolas"/>
              </a:rPr>
              <a:t>head</a:t>
            </a:r>
            <a:r>
              <a:rPr lang="en" sz="1200">
                <a:solidFill>
                  <a:srgbClr val="24292E"/>
                </a:solidFill>
              </a:rPr>
              <a:t> tag as </a:t>
            </a:r>
            <a:r>
              <a:rPr lang="en" sz="1000">
                <a:solidFill>
                  <a:srgbClr val="24292E"/>
                </a:solidFill>
                <a:latin typeface="Consolas"/>
                <a:ea typeface="Consolas"/>
                <a:cs typeface="Consolas"/>
                <a:sym typeface="Consolas"/>
              </a:rPr>
              <a:t>hea</a:t>
            </a:r>
            <a:r>
              <a:rPr lang="en" sz="1200">
                <a:solidFill>
                  <a:srgbClr val="24292E"/>
                </a:solidFill>
              </a:rPr>
              <a:t>, we'd probably notice that this would be corrected inside of the element inspector. While Chrome won't change our actual HTML code for us, it will be smart enough to guess what we were trying to do and make sure that's fixed in the DOM.</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It's important to note that we shouldn't rely on these corrections. Not all browsers will interpret invalid HTML the same way, so we want to be as accurate as possible to ensure consistent behavior across browsers.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We'll dive a bit deeper into the DOM and Chrome Devtools in later sections, but this brief introduction is fine for now.</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9" name="Shape 3899"/>
        <p:cNvGrpSpPr/>
        <p:nvPr/>
      </p:nvGrpSpPr>
      <p:grpSpPr>
        <a:xfrm>
          <a:off x="0" y="0"/>
          <a:ext cx="0" cy="0"/>
          <a:chOff x="0" y="0"/>
          <a:chExt cx="0" cy="0"/>
        </a:xfrm>
      </p:grpSpPr>
      <p:sp>
        <p:nvSpPr>
          <p:cNvPr id="3900" name="Google Shape;3900;g8b32c2b7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1" name="Google Shape;3901;g8b32c2b7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a:t>
            </a:r>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Take a minute to welcome students and introduce them to this week's topic: </a:t>
            </a:r>
            <a:r>
              <a:rPr b="1" lang="en" sz="1200">
                <a:solidFill>
                  <a:srgbClr val="24292E"/>
                </a:solidFill>
              </a:rPr>
              <a:t>The Web.</a:t>
            </a:r>
            <a:endParaRPr b="1"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this week they will be creating, styling, and deploying their own web pages.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Over the next few weeks, students will also learn CSS, JavaScript, and a few JavaScript libraries.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Using their new skills, students will be able to create impressive interactive visualizations to help represent their data. We'll have a brief demonstration of this at the end of the slides in the next activity.</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3" name="Shape 4083"/>
        <p:cNvGrpSpPr/>
        <p:nvPr/>
      </p:nvGrpSpPr>
      <p:grpSpPr>
        <a:xfrm>
          <a:off x="0" y="0"/>
          <a:ext cx="0" cy="0"/>
          <a:chOff x="0" y="0"/>
          <a:chExt cx="0" cy="0"/>
        </a:xfrm>
      </p:grpSpPr>
      <p:sp>
        <p:nvSpPr>
          <p:cNvPr id="4084" name="Google Shape;4084;g8b32c2b765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5" name="Google Shape;4085;g8b32c2b765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g8b32c2b765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3" name="Google Shape;4093;g8b32c2b765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0" name="Shape 4100"/>
        <p:cNvGrpSpPr/>
        <p:nvPr/>
      </p:nvGrpSpPr>
      <p:grpSpPr>
        <a:xfrm>
          <a:off x="0" y="0"/>
          <a:ext cx="0" cy="0"/>
          <a:chOff x="0" y="0"/>
          <a:chExt cx="0" cy="0"/>
        </a:xfrm>
      </p:grpSpPr>
      <p:sp>
        <p:nvSpPr>
          <p:cNvPr id="4101" name="Google Shape;4101;g8b32c2b765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2" name="Google Shape;4102;g8b32c2b765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3.2 - </a:t>
            </a:r>
            <a:r>
              <a:rPr b="1" lang="en">
                <a:solidFill>
                  <a:srgbClr val="FF0000"/>
                </a:solidFill>
              </a:rPr>
              <a:t>Present this to students and move to the next slide.</a:t>
            </a:r>
            <a:endParaRPr b="1">
              <a:solidFill>
                <a:srgbClr val="FF0000"/>
              </a:solidFill>
            </a:endParaRPr>
          </a:p>
          <a:p>
            <a:pPr indent="0" lvl="0" marL="0" rtl="0" algn="l">
              <a:spcBef>
                <a:spcPts val="0"/>
              </a:spcBef>
              <a:spcAft>
                <a:spcPts val="0"/>
              </a:spcAft>
              <a:buClr>
                <a:schemeClr val="dk1"/>
              </a:buClr>
              <a:buSzPts val="1100"/>
              <a:buFont typeface="Arial"/>
              <a:buNone/>
            </a:pPr>
            <a:r>
              <a:t/>
            </a:r>
            <a:endParaRPr b="1">
              <a:solidFill>
                <a:srgbClr val="FF0000"/>
              </a:solidFill>
            </a:endParaRPr>
          </a:p>
          <a:p>
            <a:pPr indent="0" lvl="0" marL="0" rtl="0" algn="l">
              <a:spcBef>
                <a:spcPts val="0"/>
              </a:spcBef>
              <a:spcAft>
                <a:spcPts val="0"/>
              </a:spcAft>
              <a:buClr>
                <a:schemeClr val="dk1"/>
              </a:buClr>
              <a:buSzPts val="1100"/>
              <a:buFont typeface="Arial"/>
              <a:buNone/>
            </a:pPr>
            <a:r>
              <a:t/>
            </a:r>
            <a:endParaRPr b="1">
              <a:solidFill>
                <a:srgbClr val="FF0000"/>
              </a:solidFill>
            </a:endParaRPr>
          </a:p>
          <a:p>
            <a:pPr indent="0" lvl="0" marL="457200" rtl="0" algn="l">
              <a:lnSpc>
                <a:spcPct val="115000"/>
              </a:lnSpc>
              <a:spcBef>
                <a:spcPts val="300"/>
              </a:spcBef>
              <a:spcAft>
                <a:spcPts val="1200"/>
              </a:spcAft>
              <a:buNone/>
            </a:pPr>
            <a:r>
              <a:t/>
            </a:r>
            <a:endParaRPr sz="1200">
              <a:solidFill>
                <a:srgbClr val="FF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8" name="Shape 4108"/>
        <p:cNvGrpSpPr/>
        <p:nvPr/>
      </p:nvGrpSpPr>
      <p:grpSpPr>
        <a:xfrm>
          <a:off x="0" y="0"/>
          <a:ext cx="0" cy="0"/>
          <a:chOff x="0" y="0"/>
          <a:chExt cx="0" cy="0"/>
        </a:xfrm>
      </p:grpSpPr>
      <p:sp>
        <p:nvSpPr>
          <p:cNvPr id="4109" name="Google Shape;4109;g8234f359c1_0_10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0" name="Google Shape;4110;g8234f359c1_0_10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3.2 -  </a:t>
            </a:r>
            <a:r>
              <a:rPr b="1" lang="en">
                <a:solidFill>
                  <a:srgbClr val="FF0000"/>
                </a:solidFill>
              </a:rPr>
              <a:t>leave this slide while discussion is on!! </a:t>
            </a:r>
            <a:endParaRPr b="1">
              <a:solidFill>
                <a:srgbClr val="FF0000"/>
              </a:solidFill>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b="1" lang="en" sz="1400">
                <a:solidFill>
                  <a:srgbClr val="24292E"/>
                </a:solidFill>
                <a:highlight>
                  <a:schemeClr val="lt1"/>
                </a:highlight>
              </a:rPr>
              <a:t>Slack out the </a:t>
            </a:r>
            <a:r>
              <a:rPr b="1" lang="en" sz="1200" u="sng">
                <a:solidFill>
                  <a:srgbClr val="0366D6"/>
                </a:solidFill>
                <a:highlight>
                  <a:schemeClr val="lt1"/>
                </a:highlight>
                <a:latin typeface="Consolas"/>
                <a:ea typeface="Consolas"/>
                <a:cs typeface="Consolas"/>
                <a:sym typeface="Consolas"/>
                <a:hlinkClick r:id="rId2">
                  <a:extLst>
                    <a:ext uri="{A12FA001-AC4F-418D-AE19-62706E023703}">
                      <ahyp:hlinkClr val="tx"/>
                    </a:ext>
                  </a:extLst>
                </a:hlinkClick>
              </a:rPr>
              <a:t>html-tags.html</a:t>
            </a:r>
            <a:r>
              <a:rPr b="1" lang="en" sz="1400">
                <a:solidFill>
                  <a:srgbClr val="24292E"/>
                </a:solidFill>
                <a:highlight>
                  <a:schemeClr val="lt1"/>
                </a:highlight>
              </a:rPr>
              <a:t> file.</a:t>
            </a:r>
            <a:endParaRPr b="1" sz="1300">
              <a:solidFill>
                <a:srgbClr val="FF0000"/>
              </a:solidFill>
            </a:endParaRPr>
          </a:p>
          <a:p>
            <a:pPr indent="0" lvl="0" marL="0" rtl="0" algn="l">
              <a:spcBef>
                <a:spcPts val="0"/>
              </a:spcBef>
              <a:spcAft>
                <a:spcPts val="0"/>
              </a:spcAft>
              <a:buClr>
                <a:schemeClr val="dk1"/>
              </a:buClr>
              <a:buSzPts val="1100"/>
              <a:buFont typeface="Arial"/>
              <a:buNone/>
            </a:pPr>
            <a:r>
              <a:t/>
            </a:r>
            <a:endParaRPr b="1">
              <a:solidFill>
                <a:srgbClr val="FF0000"/>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 a class, discuss some of the different HTML elements students were able to research in the last activity. Have students describe these.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Be sure to ask for practical examples for each element, and give a few examples of your own. e.g. "The Google search bar would be an example of an input element", and then maybe go to </a:t>
            </a:r>
            <a:r>
              <a:rPr lang="en" sz="1200">
                <a:solidFill>
                  <a:srgbClr val="0366D6"/>
                </a:solidFill>
                <a:uFill>
                  <a:noFill/>
                </a:uFill>
                <a:hlinkClick r:id="rId3">
                  <a:extLst>
                    <a:ext uri="{A12FA001-AC4F-418D-AE19-62706E023703}">
                      <ahyp:hlinkClr val="tx"/>
                    </a:ext>
                  </a:extLst>
                </a:hlinkClick>
              </a:rPr>
              <a:t>google.com</a:t>
            </a:r>
            <a:r>
              <a:rPr lang="en" sz="1200">
                <a:solidFill>
                  <a:srgbClr val="24292E"/>
                </a:solidFill>
              </a:rPr>
              <a:t> and inspect the search bar.</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Try to stick to simple examples if you use inspector here; more complicated web pages may feel overwhelming at this point.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the </a:t>
            </a:r>
            <a:r>
              <a:rPr lang="en" sz="1000">
                <a:solidFill>
                  <a:srgbClr val="0366D6"/>
                </a:solidFill>
                <a:uFill>
                  <a:noFill/>
                </a:uFill>
                <a:latin typeface="Consolas"/>
                <a:ea typeface="Consolas"/>
                <a:cs typeface="Consolas"/>
                <a:sym typeface="Consolas"/>
                <a:hlinkClick r:id="rId4">
                  <a:extLst>
                    <a:ext uri="{A12FA001-AC4F-418D-AE19-62706E023703}">
                      <ahyp:hlinkClr val="tx"/>
                    </a:ext>
                  </a:extLst>
                </a:hlinkClick>
              </a:rPr>
              <a:t>html-tags.html</a:t>
            </a:r>
            <a:r>
              <a:rPr lang="en" sz="1200">
                <a:solidFill>
                  <a:srgbClr val="24292E"/>
                </a:solidFill>
              </a:rPr>
              <a:t> in your browser and gloss over any of the HTML tags just discussed, spend a minute discussing any not mentioned.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students that there isn't any need to memorize every single HTML tag. As they've probably already discovered by now, these are relatively easy to look up, and they'll mostly use a handful of the same ones over and over again.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If students encounter an unfamiliar HTML element, a great resource is </a:t>
            </a:r>
            <a:r>
              <a:rPr lang="en" sz="1200">
                <a:solidFill>
                  <a:srgbClr val="0366D6"/>
                </a:solidFill>
                <a:uFill>
                  <a:noFill/>
                </a:uFill>
                <a:hlinkClick r:id="rId5">
                  <a:extLst>
                    <a:ext uri="{A12FA001-AC4F-418D-AE19-62706E023703}">
                      <ahyp:hlinkClr val="tx"/>
                    </a:ext>
                  </a:extLst>
                </a:hlinkClick>
              </a:rPr>
              <a:t>HTML5 Doctor</a:t>
            </a:r>
            <a:r>
              <a:rPr lang="en" sz="1200">
                <a:solidFill>
                  <a:srgbClr val="24292E"/>
                </a:solidFill>
              </a:rPr>
              <a:t>, which has an </a:t>
            </a:r>
            <a:r>
              <a:rPr lang="en" sz="1200">
                <a:solidFill>
                  <a:srgbClr val="0366D6"/>
                </a:solidFill>
                <a:uFill>
                  <a:noFill/>
                </a:uFill>
                <a:hlinkClick r:id="rId6">
                  <a:extLst>
                    <a:ext uri="{A12FA001-AC4F-418D-AE19-62706E023703}">
                      <ahyp:hlinkClr val="tx"/>
                    </a:ext>
                  </a:extLst>
                </a:hlinkClick>
              </a:rPr>
              <a:t>Element Index</a:t>
            </a:r>
            <a:r>
              <a:rPr lang="en" sz="1200">
                <a:solidFill>
                  <a:srgbClr val="24292E"/>
                </a:solidFill>
              </a:rPr>
              <a:t> we can look up unfamiliar tags with.</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It's worth mentioning that students will likely stumble across </a:t>
            </a:r>
            <a:r>
              <a:rPr lang="en" sz="1200">
                <a:solidFill>
                  <a:srgbClr val="0366D6"/>
                </a:solidFill>
                <a:uFill>
                  <a:noFill/>
                </a:uFill>
                <a:hlinkClick r:id="rId7">
                  <a:extLst>
                    <a:ext uri="{A12FA001-AC4F-418D-AE19-62706E023703}">
                      <ahyp:hlinkClr val="tx"/>
                    </a:ext>
                  </a:extLst>
                </a:hlinkClick>
              </a:rPr>
              <a:t>W3 Schools</a:t>
            </a:r>
            <a:r>
              <a:rPr lang="en" sz="1200">
                <a:solidFill>
                  <a:srgbClr val="24292E"/>
                </a:solidFill>
              </a:rPr>
              <a:t> as they're learning HTML, CSS, and JavaScript. Often times this will be the first Google search result. While many times W3 Schools will provide fast, easy to read answers, they aren't a considered a reputable source and have been known to provide inaccurate information at times.</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The </a:t>
            </a:r>
            <a:r>
              <a:rPr lang="en" sz="1200">
                <a:solidFill>
                  <a:srgbClr val="0366D6"/>
                </a:solidFill>
                <a:uFill>
                  <a:noFill/>
                </a:uFill>
                <a:hlinkClick r:id="rId8">
                  <a:extLst>
                    <a:ext uri="{A12FA001-AC4F-418D-AE19-62706E023703}">
                      <ahyp:hlinkClr val="tx"/>
                    </a:ext>
                  </a:extLst>
                </a:hlinkClick>
              </a:rPr>
              <a:t>Mozilla Developer Network</a:t>
            </a:r>
            <a:r>
              <a:rPr lang="en" sz="1200">
                <a:solidFill>
                  <a:srgbClr val="24292E"/>
                </a:solidFill>
              </a:rPr>
              <a:t> is considered a much more authoritative resource for web development technologies. Encourage students to become familiar with finding answers on there before looking elsewhere.</a:t>
            </a:r>
            <a:endParaRPr sz="1200">
              <a:solidFill>
                <a:srgbClr val="24292E"/>
              </a:solidFill>
            </a:endParaRPr>
          </a:p>
          <a:p>
            <a:pPr indent="0" lvl="0" marL="0" rtl="0" algn="l">
              <a:spcBef>
                <a:spcPts val="1200"/>
              </a:spcBef>
              <a:spcAft>
                <a:spcPts val="0"/>
              </a:spcAft>
              <a:buNone/>
            </a:pPr>
            <a:r>
              <a:rPr b="1" lang="en" sz="800">
                <a:solidFill>
                  <a:schemeClr val="dk1"/>
                </a:solidFill>
              </a:rPr>
              <a:t>Shutterstock_1124816231</a:t>
            </a:r>
            <a:endParaRPr b="1" sz="800">
              <a:solidFill>
                <a:schemeClr val="dk1"/>
              </a:solidFill>
            </a:endParaRPr>
          </a:p>
          <a:p>
            <a:pPr indent="0" lvl="0" marL="0" rtl="0" algn="l">
              <a:lnSpc>
                <a:spcPct val="115000"/>
              </a:lnSpc>
              <a:spcBef>
                <a:spcPts val="600"/>
              </a:spcBef>
              <a:spcAft>
                <a:spcPts val="1200"/>
              </a:spcAft>
              <a:buNone/>
            </a:pPr>
            <a:r>
              <a:t/>
            </a:r>
            <a:endParaRPr sz="1200">
              <a:solidFill>
                <a:srgbClr val="24292E"/>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7" name="Shape 4117"/>
        <p:cNvGrpSpPr/>
        <p:nvPr/>
      </p:nvGrpSpPr>
      <p:grpSpPr>
        <a:xfrm>
          <a:off x="0" y="0"/>
          <a:ext cx="0" cy="0"/>
          <a:chOff x="0" y="0"/>
          <a:chExt cx="0" cy="0"/>
        </a:xfrm>
      </p:grpSpPr>
      <p:sp>
        <p:nvSpPr>
          <p:cNvPr id="4118" name="Google Shape;4118;g8b32c2b765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9" name="Google Shape;4119;g8b32c2b765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4.1 </a:t>
            </a:r>
            <a:endParaRPr b="1">
              <a:solidFill>
                <a:srgbClr val="FF0000"/>
              </a:solidFill>
            </a:endParaRPr>
          </a:p>
          <a:p>
            <a:pPr indent="0" lvl="0" marL="0" rtl="0" algn="l">
              <a:spcBef>
                <a:spcPts val="0"/>
              </a:spcBef>
              <a:spcAft>
                <a:spcPts val="0"/>
              </a:spcAft>
              <a:buClr>
                <a:schemeClr val="dk1"/>
              </a:buClr>
              <a:buSzPts val="1100"/>
              <a:buFont typeface="Arial"/>
              <a:buNone/>
            </a:pPr>
            <a:r>
              <a:t/>
            </a:r>
            <a:endParaRPr b="1">
              <a:solidFill>
                <a:srgbClr val="FF0000"/>
              </a:solidFill>
            </a:endParaRPr>
          </a:p>
          <a:p>
            <a:pPr indent="0" lvl="0" marL="0" rtl="0" algn="l">
              <a:spcBef>
                <a:spcPts val="0"/>
              </a:spcBef>
              <a:spcAft>
                <a:spcPts val="0"/>
              </a:spcAft>
              <a:buClr>
                <a:schemeClr val="dk1"/>
              </a:buClr>
              <a:buSzPts val="1100"/>
              <a:buFont typeface="Arial"/>
              <a:buNone/>
            </a:pPr>
            <a:r>
              <a:t/>
            </a:r>
            <a:endParaRPr b="1">
              <a:solidFill>
                <a:srgbClr val="FF0000"/>
              </a:solidFill>
            </a:endParaRPr>
          </a:p>
          <a:p>
            <a:pPr indent="0" lvl="0" marL="457200" rtl="0" algn="l">
              <a:lnSpc>
                <a:spcPct val="115000"/>
              </a:lnSpc>
              <a:spcBef>
                <a:spcPts val="300"/>
              </a:spcBef>
              <a:spcAft>
                <a:spcPts val="1200"/>
              </a:spcAft>
              <a:buNone/>
            </a:pPr>
            <a:r>
              <a:t/>
            </a:r>
            <a:endParaRPr sz="1200">
              <a:solidFill>
                <a:srgbClr val="FF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5" name="Shape 4125"/>
        <p:cNvGrpSpPr/>
        <p:nvPr/>
      </p:nvGrpSpPr>
      <p:grpSpPr>
        <a:xfrm>
          <a:off x="0" y="0"/>
          <a:ext cx="0" cy="0"/>
          <a:chOff x="0" y="0"/>
          <a:chExt cx="0" cy="0"/>
        </a:xfrm>
      </p:grpSpPr>
      <p:sp>
        <p:nvSpPr>
          <p:cNvPr id="4126" name="Google Shape;4126;g8b32c2b765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7" name="Google Shape;4127;g8b32c2b765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4.1 - </a:t>
            </a:r>
            <a:endParaRPr sz="1200">
              <a:solidFill>
                <a:srgbClr val="24292E"/>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7" name="Shape 4137"/>
        <p:cNvGrpSpPr/>
        <p:nvPr/>
      </p:nvGrpSpPr>
      <p:grpSpPr>
        <a:xfrm>
          <a:off x="0" y="0"/>
          <a:ext cx="0" cy="0"/>
          <a:chOff x="0" y="0"/>
          <a:chExt cx="0" cy="0"/>
        </a:xfrm>
      </p:grpSpPr>
      <p:sp>
        <p:nvSpPr>
          <p:cNvPr id="4138" name="Google Shape;4138;g8b32c2b765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9" name="Google Shape;4139;g8b32c2b765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4.2</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When time is up, regroup and open up the solution file </a:t>
            </a:r>
            <a:r>
              <a:rPr lang="en" sz="1000">
                <a:solidFill>
                  <a:srgbClr val="0366D6"/>
                </a:solidFill>
                <a:uFill>
                  <a:noFill/>
                </a:uFill>
                <a:latin typeface="Consolas"/>
                <a:ea typeface="Consolas"/>
                <a:cs typeface="Consolas"/>
                <a:sym typeface="Consolas"/>
                <a:hlinkClick r:id="rId2">
                  <a:extLst>
                    <a:ext uri="{A12FA001-AC4F-418D-AE19-62706E023703}">
                      <ahyp:hlinkClr val="tx"/>
                    </a:ext>
                  </a:extLst>
                </a:hlinkClick>
              </a:rPr>
              <a:t>MyFirst_HTML_Solved</a:t>
            </a:r>
            <a:r>
              <a:rPr lang="en" sz="1200">
                <a:solidFill>
                  <a:srgbClr val="24292E"/>
                </a:solidFill>
              </a:rPr>
              <a:t> and walk students through the code. Be sure to point out and quiz them on what each of the different elements does. It's okay if they aren't sure, encourage them to guess!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 particular, take extra care to make sure they understand why we need the </a:t>
            </a:r>
            <a:r>
              <a:rPr lang="en" sz="1000">
                <a:solidFill>
                  <a:srgbClr val="24292E"/>
                </a:solidFill>
                <a:latin typeface="Consolas"/>
                <a:ea typeface="Consolas"/>
                <a:cs typeface="Consolas"/>
                <a:sym typeface="Consolas"/>
              </a:rPr>
              <a:t>html</a:t>
            </a:r>
            <a:r>
              <a:rPr lang="en" sz="1200">
                <a:solidFill>
                  <a:srgbClr val="24292E"/>
                </a:solidFill>
              </a:rPr>
              <a:t>, </a:t>
            </a:r>
            <a:r>
              <a:rPr lang="en" sz="1000">
                <a:solidFill>
                  <a:srgbClr val="24292E"/>
                </a:solidFill>
                <a:latin typeface="Consolas"/>
                <a:ea typeface="Consolas"/>
                <a:cs typeface="Consolas"/>
                <a:sym typeface="Consolas"/>
              </a:rPr>
              <a:t>title</a:t>
            </a:r>
            <a:r>
              <a:rPr lang="en" sz="1200">
                <a:solidFill>
                  <a:srgbClr val="24292E"/>
                </a:solidFill>
              </a:rPr>
              <a:t>, and </a:t>
            </a:r>
            <a:r>
              <a:rPr lang="en" sz="1000">
                <a:solidFill>
                  <a:srgbClr val="24292E"/>
                </a:solidFill>
                <a:latin typeface="Consolas"/>
                <a:ea typeface="Consolas"/>
                <a:cs typeface="Consolas"/>
                <a:sym typeface="Consolas"/>
              </a:rPr>
              <a:t>body</a:t>
            </a:r>
            <a:r>
              <a:rPr lang="en" sz="1200">
                <a:solidFill>
                  <a:srgbClr val="24292E"/>
                </a:solidFill>
              </a:rPr>
              <a:t> tags. Be sure to mention the </a:t>
            </a:r>
            <a:r>
              <a:rPr lang="en" sz="1000">
                <a:solidFill>
                  <a:srgbClr val="24292E"/>
                </a:solidFill>
                <a:latin typeface="Consolas"/>
                <a:ea typeface="Consolas"/>
                <a:cs typeface="Consolas"/>
                <a:sym typeface="Consolas"/>
              </a:rPr>
              <a:t>DOCTYPE</a:t>
            </a:r>
            <a:r>
              <a:rPr lang="en" sz="1200">
                <a:solidFill>
                  <a:srgbClr val="24292E"/>
                </a:solidFill>
              </a:rPr>
              <a:t> and </a:t>
            </a:r>
            <a:r>
              <a:rPr lang="en" sz="1000">
                <a:solidFill>
                  <a:srgbClr val="24292E"/>
                </a:solidFill>
                <a:latin typeface="Consolas"/>
                <a:ea typeface="Consolas"/>
                <a:cs typeface="Consolas"/>
                <a:sym typeface="Consolas"/>
              </a:rPr>
              <a:t>meta</a:t>
            </a:r>
            <a:r>
              <a:rPr lang="en" sz="1200">
                <a:solidFill>
                  <a:srgbClr val="24292E"/>
                </a:solidFill>
              </a:rPr>
              <a:t> as well.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doctype</a:t>
            </a:r>
            <a:r>
              <a:rPr lang="en" sz="1200">
                <a:solidFill>
                  <a:srgbClr val="24292E"/>
                </a:solidFill>
              </a:rPr>
              <a:t> - tells the browser which version of HTML (or XML) we used to create the document. This isn't really a tag like all the others, but a declaration we put at the top of our page above the rest of the code.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html</a:t>
            </a:r>
            <a:r>
              <a:rPr lang="en" sz="1200">
                <a:solidFill>
                  <a:srgbClr val="24292E"/>
                </a:solidFill>
              </a:rPr>
              <a:t> - represents the root (top-level element) of an HTML document. All other elements go inside the </a:t>
            </a:r>
            <a:r>
              <a:rPr lang="en" sz="1000">
                <a:solidFill>
                  <a:srgbClr val="24292E"/>
                </a:solidFill>
                <a:latin typeface="Consolas"/>
                <a:ea typeface="Consolas"/>
                <a:cs typeface="Consolas"/>
                <a:sym typeface="Consolas"/>
              </a:rPr>
              <a:t>html</a:t>
            </a:r>
            <a:r>
              <a:rPr lang="en" sz="1200">
                <a:solidFill>
                  <a:srgbClr val="24292E"/>
                </a:solidFill>
              </a:rPr>
              <a:t> element.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head</a:t>
            </a:r>
            <a:r>
              <a:rPr lang="en" sz="1200">
                <a:solidFill>
                  <a:srgbClr val="24292E"/>
                </a:solidFill>
              </a:rPr>
              <a:t> - holds elements that provide general information about the HTML document, such as links to external CSS and JavaScript files, the title of the web page, and any other metadata used in the document.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title</a:t>
            </a:r>
            <a:r>
              <a:rPr lang="en" sz="1200">
                <a:solidFill>
                  <a:srgbClr val="24292E"/>
                </a:solidFill>
              </a:rPr>
              <a:t> - defines the title of the document as shown in the browser's title bar or on the page tab.</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&lt;meta charset-"utf-8"&gt;</a:t>
            </a:r>
            <a:r>
              <a:rPr lang="en" sz="1200">
                <a:solidFill>
                  <a:srgbClr val="24292E"/>
                </a:solidFill>
              </a:rPr>
              <a:t> - the </a:t>
            </a:r>
            <a:r>
              <a:rPr lang="en" sz="1000">
                <a:solidFill>
                  <a:srgbClr val="24292E"/>
                </a:solidFill>
                <a:latin typeface="Consolas"/>
                <a:ea typeface="Consolas"/>
                <a:cs typeface="Consolas"/>
                <a:sym typeface="Consolas"/>
              </a:rPr>
              <a:t>meta</a:t>
            </a:r>
            <a:r>
              <a:rPr lang="en" sz="1200">
                <a:solidFill>
                  <a:srgbClr val="24292E"/>
                </a:solidFill>
              </a:rPr>
              <a:t> tag is used for any other metadata that can't be represented by another HTML element inside the head. In this case, we're specifying that we want to use the "utf-8" character set. This has to do with which language, writing system, and characters being used on a web page. This is currently the most widely used and recommended, as well as one of the most comprehensive.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body</a:t>
            </a:r>
            <a:r>
              <a:rPr lang="en" sz="1200">
                <a:solidFill>
                  <a:srgbClr val="24292E"/>
                </a:solidFill>
              </a:rPr>
              <a:t> - represents the content of an HTML document. Any content that needs to be rendered to the page goes inside the body.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Once that's been established, move on to the other elements. Go back and forth between VS Code and the rendered HTML page inside Chrome to help explain potentially confusing aspects of the solution.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Ask students what they think the alt attribute on the image does. Make sure they understand that while it is technically optional, we should always try to include this because:</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The alt attribute helps users with visual impairments understand what type of content is being displayed on the screen when using a screen reader or braille display.</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It helps search engines better understand the content of our web pages, helping us with </a:t>
            </a:r>
            <a:r>
              <a:rPr lang="en" sz="1200">
                <a:solidFill>
                  <a:srgbClr val="0366D6"/>
                </a:solidFill>
                <a:uFill>
                  <a:noFill/>
                </a:uFill>
                <a:hlinkClick r:id="rId3">
                  <a:extLst>
                    <a:ext uri="{A12FA001-AC4F-418D-AE19-62706E023703}">
                      <ahyp:hlinkClr val="tx"/>
                    </a:ext>
                  </a:extLst>
                </a:hlinkClick>
              </a:rPr>
              <a:t>SEO</a:t>
            </a:r>
            <a:r>
              <a:rPr lang="en" sz="1200">
                <a:solidFill>
                  <a:srgbClr val="24292E"/>
                </a:solidFill>
              </a:rPr>
              <a:t>.</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If there's ever a time where our image can't be loaded properly, the alt attribute text will appear where the image would have.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Make sure students understand what </a:t>
            </a:r>
            <a:r>
              <a:rPr lang="en" sz="1000">
                <a:solidFill>
                  <a:srgbClr val="24292E"/>
                </a:solidFill>
                <a:latin typeface="Consolas"/>
                <a:ea typeface="Consolas"/>
                <a:cs typeface="Consolas"/>
                <a:sym typeface="Consolas"/>
              </a:rPr>
              <a:t>target="_blank"</a:t>
            </a:r>
            <a:r>
              <a:rPr lang="en" sz="1200">
                <a:solidFill>
                  <a:srgbClr val="24292E"/>
                </a:solidFill>
              </a:rPr>
              <a:t> does. Demonstrate this in the browser.</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target="_blank"</a:t>
            </a:r>
            <a:r>
              <a:rPr lang="en" sz="1200">
                <a:solidFill>
                  <a:srgbClr val="24292E"/>
                </a:solidFill>
              </a:rPr>
              <a:t> opens a link in a new tab.</a:t>
            </a:r>
            <a:endParaRPr sz="1200">
              <a:solidFill>
                <a:srgbClr val="24292E"/>
              </a:solidFill>
            </a:endParaRPr>
          </a:p>
          <a:p>
            <a:pPr indent="-304800" lvl="3" marL="1828800" rtl="0" algn="l">
              <a:lnSpc>
                <a:spcPct val="115000"/>
              </a:lnSpc>
              <a:spcBef>
                <a:spcPts val="0"/>
              </a:spcBef>
              <a:spcAft>
                <a:spcPts val="0"/>
              </a:spcAft>
              <a:buClr>
                <a:srgbClr val="24292E"/>
              </a:buClr>
              <a:buSzPts val="1200"/>
              <a:buChar char="■"/>
            </a:pPr>
            <a:r>
              <a:rPr lang="en" sz="1200">
                <a:solidFill>
                  <a:srgbClr val="24292E"/>
                </a:solidFill>
              </a:rPr>
              <a:t>By default, </a:t>
            </a:r>
            <a:r>
              <a:rPr lang="en" sz="1000">
                <a:solidFill>
                  <a:srgbClr val="24292E"/>
                </a:solidFill>
                <a:latin typeface="Consolas"/>
                <a:ea typeface="Consolas"/>
                <a:cs typeface="Consolas"/>
                <a:sym typeface="Consolas"/>
              </a:rPr>
              <a:t>target="_self"</a:t>
            </a:r>
            <a:r>
              <a:rPr lang="en" sz="1200">
                <a:solidFill>
                  <a:srgbClr val="24292E"/>
                </a:solidFill>
              </a:rPr>
              <a:t> is the default attribute for anchor tags (even if we don't write it explicitly). A hyperlink's default behavior is to open the web page in its current tab.</a:t>
            </a:r>
            <a:endParaRPr sz="1200">
              <a:solidFill>
                <a:srgbClr val="24292E"/>
              </a:solidFill>
            </a:endParaRPr>
          </a:p>
          <a:p>
            <a:pPr indent="-304800" lvl="4" marL="2286000" rtl="0" algn="l">
              <a:lnSpc>
                <a:spcPct val="115000"/>
              </a:lnSpc>
              <a:spcBef>
                <a:spcPts val="0"/>
              </a:spcBef>
              <a:spcAft>
                <a:spcPts val="0"/>
              </a:spcAft>
              <a:buClr>
                <a:srgbClr val="24292E"/>
              </a:buClr>
              <a:buSzPts val="1200"/>
              <a:buChar char="■"/>
            </a:pPr>
            <a:r>
              <a:rPr lang="en" sz="1200">
                <a:solidFill>
                  <a:srgbClr val="24292E"/>
                </a:solidFill>
              </a:rPr>
              <a:t>There are a few other, less frequently used options described in the </a:t>
            </a:r>
            <a:r>
              <a:rPr lang="en" sz="1200">
                <a:solidFill>
                  <a:srgbClr val="0366D6"/>
                </a:solidFill>
                <a:uFill>
                  <a:noFill/>
                </a:uFill>
                <a:hlinkClick r:id="rId4">
                  <a:extLst>
                    <a:ext uri="{A12FA001-AC4F-418D-AE19-62706E023703}">
                      <ahyp:hlinkClr val="tx"/>
                    </a:ext>
                  </a:extLst>
                </a:hlinkClick>
              </a:rPr>
              <a:t>Mozilla Docs</a:t>
            </a:r>
            <a:r>
              <a:rPr lang="en" sz="1200">
                <a:solidFill>
                  <a:srgbClr val="24292E"/>
                </a:solidFill>
              </a:rPr>
              <a:t>, although we most likely won't need to use them.</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If everyone's feeling confident with the solution, move on to the </a:t>
            </a:r>
            <a:r>
              <a:rPr lang="en" sz="1200">
                <a:solidFill>
                  <a:srgbClr val="0366D6"/>
                </a:solidFill>
                <a:uFill>
                  <a:noFill/>
                </a:uFill>
                <a:hlinkClick r:id="rId5">
                  <a:extLst>
                    <a:ext uri="{A12FA001-AC4F-418D-AE19-62706E023703}">
                      <ahyp:hlinkClr val="tx"/>
                    </a:ext>
                  </a:extLst>
                </a:hlinkClick>
              </a:rPr>
              <a:t>bonus solution</a:t>
            </a:r>
            <a:r>
              <a:rPr lang="en" sz="1200">
                <a:solidFill>
                  <a:srgbClr val="24292E"/>
                </a:solidFill>
              </a:rPr>
              <a:t>.</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Point out how we can create ordered and unordered lists by nesting </a:t>
            </a:r>
            <a:r>
              <a:rPr lang="en" sz="1000">
                <a:solidFill>
                  <a:srgbClr val="24292E"/>
                </a:solidFill>
                <a:latin typeface="Consolas"/>
                <a:ea typeface="Consolas"/>
                <a:cs typeface="Consolas"/>
                <a:sym typeface="Consolas"/>
              </a:rPr>
              <a:t>li</a:t>
            </a:r>
            <a:r>
              <a:rPr lang="en" sz="1200">
                <a:solidFill>
                  <a:srgbClr val="24292E"/>
                </a:solidFill>
              </a:rPr>
              <a:t> elements inside either an </a:t>
            </a:r>
            <a:r>
              <a:rPr lang="en" sz="1000">
                <a:solidFill>
                  <a:srgbClr val="24292E"/>
                </a:solidFill>
                <a:latin typeface="Consolas"/>
                <a:ea typeface="Consolas"/>
                <a:cs typeface="Consolas"/>
                <a:sym typeface="Consolas"/>
              </a:rPr>
              <a:t>ol</a:t>
            </a:r>
            <a:r>
              <a:rPr lang="en" sz="1200">
                <a:solidFill>
                  <a:srgbClr val="24292E"/>
                </a:solidFill>
              </a:rPr>
              <a:t> (ordered list), or </a:t>
            </a:r>
            <a:r>
              <a:rPr lang="en" sz="1000">
                <a:solidFill>
                  <a:srgbClr val="24292E"/>
                </a:solidFill>
                <a:latin typeface="Consolas"/>
                <a:ea typeface="Consolas"/>
                <a:cs typeface="Consolas"/>
                <a:sym typeface="Consolas"/>
              </a:rPr>
              <a:t>ul</a:t>
            </a:r>
            <a:r>
              <a:rPr lang="en" sz="1200">
                <a:solidFill>
                  <a:srgbClr val="24292E"/>
                </a:solidFill>
              </a:rPr>
              <a:t> (unordered list) element.</a:t>
            </a:r>
            <a:endParaRPr sz="1200">
              <a:solidFill>
                <a:srgbClr val="24292E"/>
              </a:solidFill>
            </a:endParaRPr>
          </a:p>
          <a:p>
            <a:pPr indent="-304800" lvl="3" marL="1828800" rtl="0" algn="l">
              <a:lnSpc>
                <a:spcPct val="115000"/>
              </a:lnSpc>
              <a:spcBef>
                <a:spcPts val="0"/>
              </a:spcBef>
              <a:spcAft>
                <a:spcPts val="0"/>
              </a:spcAft>
              <a:buClr>
                <a:srgbClr val="24292E"/>
              </a:buClr>
              <a:buSzPts val="1200"/>
              <a:buChar char="■"/>
            </a:pPr>
            <a:r>
              <a:rPr lang="en" sz="1200">
                <a:solidFill>
                  <a:srgbClr val="24292E"/>
                </a:solidFill>
              </a:rPr>
              <a:t>We can nest any kind of content inside of lists, we aren't limited to only using text. When we visit a website with a navigation bar, it's often built with links inside of unordered lists.</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Lastly, show students how the iframe element works.</a:t>
            </a:r>
            <a:endParaRPr sz="1200">
              <a:solidFill>
                <a:srgbClr val="24292E"/>
              </a:solidFill>
            </a:endParaRPr>
          </a:p>
          <a:p>
            <a:pPr indent="-304800" lvl="3" marL="1828800" rtl="0" algn="l">
              <a:lnSpc>
                <a:spcPct val="115000"/>
              </a:lnSpc>
              <a:spcBef>
                <a:spcPts val="0"/>
              </a:spcBef>
              <a:spcAft>
                <a:spcPts val="0"/>
              </a:spcAft>
              <a:buClr>
                <a:srgbClr val="24292E"/>
              </a:buClr>
              <a:buSzPts val="1200"/>
              <a:buChar char="■"/>
            </a:pPr>
            <a:r>
              <a:rPr lang="en" sz="1200">
                <a:solidFill>
                  <a:srgbClr val="24292E"/>
                </a:solidFill>
              </a:rPr>
              <a:t>This isn't just for videos, although that's where most people have seen them before.</a:t>
            </a:r>
            <a:endParaRPr sz="1200">
              <a:solidFill>
                <a:srgbClr val="24292E"/>
              </a:solidFill>
            </a:endParaRPr>
          </a:p>
          <a:p>
            <a:pPr indent="-304800" lvl="3" marL="1828800" rtl="0" algn="l">
              <a:lnSpc>
                <a:spcPct val="115000"/>
              </a:lnSpc>
              <a:spcBef>
                <a:spcPts val="0"/>
              </a:spcBef>
              <a:spcAft>
                <a:spcPts val="0"/>
              </a:spcAft>
              <a:buClr>
                <a:srgbClr val="24292E"/>
              </a:buClr>
              <a:buSzPts val="1200"/>
              <a:buChar char="■"/>
            </a:pPr>
            <a:r>
              <a:rPr lang="en" sz="1200">
                <a:solidFill>
                  <a:srgbClr val="24292E"/>
                </a:solidFill>
              </a:rPr>
              <a:t>If we were to change the iframe's </a:t>
            </a:r>
            <a:r>
              <a:rPr lang="en" sz="1000">
                <a:solidFill>
                  <a:srgbClr val="24292E"/>
                </a:solidFill>
                <a:latin typeface="Consolas"/>
                <a:ea typeface="Consolas"/>
                <a:cs typeface="Consolas"/>
                <a:sym typeface="Consolas"/>
              </a:rPr>
              <a:t>src</a:t>
            </a:r>
            <a:r>
              <a:rPr lang="en" sz="1200">
                <a:solidFill>
                  <a:srgbClr val="24292E"/>
                </a:solidFill>
              </a:rPr>
              <a:t> attribute to another website e.g. </a:t>
            </a:r>
            <a:r>
              <a:rPr lang="en" sz="1000">
                <a:solidFill>
                  <a:srgbClr val="24292E"/>
                </a:solidFill>
                <a:latin typeface="Consolas"/>
                <a:ea typeface="Consolas"/>
                <a:cs typeface="Consolas"/>
                <a:sym typeface="Consolas"/>
              </a:rPr>
              <a:t>https://www.wikipedia.org</a:t>
            </a:r>
            <a:r>
              <a:rPr lang="en" sz="1200">
                <a:solidFill>
                  <a:srgbClr val="24292E"/>
                </a:solidFill>
              </a:rPr>
              <a:t>, and reloaded the page, we'd see a nested window to wikipedia.org.</a:t>
            </a:r>
            <a:endParaRPr sz="1200">
              <a:solidFill>
                <a:srgbClr val="24292E"/>
              </a:solidFill>
            </a:endParaRPr>
          </a:p>
          <a:p>
            <a:pPr indent="-304800" lvl="4" marL="2286000" rtl="0" algn="l">
              <a:lnSpc>
                <a:spcPct val="115000"/>
              </a:lnSpc>
              <a:spcBef>
                <a:spcPts val="0"/>
              </a:spcBef>
              <a:spcAft>
                <a:spcPts val="0"/>
              </a:spcAft>
              <a:buClr>
                <a:srgbClr val="24292E"/>
              </a:buClr>
              <a:buSzPts val="1200"/>
              <a:buChar char="■"/>
            </a:pPr>
            <a:r>
              <a:rPr lang="en" sz="1200">
                <a:solidFill>
                  <a:srgbClr val="24292E"/>
                </a:solidFill>
              </a:rPr>
              <a:t>It's important to note that some websites block themselves from being loaded in iframes on external sites or on locally hosted files.</a:t>
            </a:r>
            <a:endParaRPr sz="1200">
              <a:solidFill>
                <a:srgbClr val="24292E"/>
              </a:solidFill>
            </a:endParaRPr>
          </a:p>
          <a:p>
            <a:pPr indent="-304800" lvl="4" marL="2286000" rtl="0" algn="l">
              <a:lnSpc>
                <a:spcPct val="115000"/>
              </a:lnSpc>
              <a:spcBef>
                <a:spcPts val="0"/>
              </a:spcBef>
              <a:spcAft>
                <a:spcPts val="0"/>
              </a:spcAft>
              <a:buClr>
                <a:srgbClr val="24292E"/>
              </a:buClr>
              <a:buSzPts val="1200"/>
              <a:buChar char="■"/>
            </a:pPr>
            <a:r>
              <a:rPr lang="en" sz="1200">
                <a:solidFill>
                  <a:srgbClr val="24292E"/>
                </a:solidFill>
              </a:rPr>
              <a:t>Most importantly, make sure students understand that an iframe effectively embeds an entire web page into the current page.</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3" name="Shape 4143"/>
        <p:cNvGrpSpPr/>
        <p:nvPr/>
      </p:nvGrpSpPr>
      <p:grpSpPr>
        <a:xfrm>
          <a:off x="0" y="0"/>
          <a:ext cx="0" cy="0"/>
          <a:chOff x="0" y="0"/>
          <a:chExt cx="0" cy="0"/>
        </a:xfrm>
      </p:grpSpPr>
      <p:sp>
        <p:nvSpPr>
          <p:cNvPr id="4144" name="Google Shape;4144;g8b32c2b765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5" name="Google Shape;4145;g8b32c2b765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0" name="Shape 4150"/>
        <p:cNvGrpSpPr/>
        <p:nvPr/>
      </p:nvGrpSpPr>
      <p:grpSpPr>
        <a:xfrm>
          <a:off x="0" y="0"/>
          <a:ext cx="0" cy="0"/>
          <a:chOff x="0" y="0"/>
          <a:chExt cx="0" cy="0"/>
        </a:xfrm>
      </p:grpSpPr>
      <p:sp>
        <p:nvSpPr>
          <p:cNvPr id="4151" name="Google Shape;4151;g8b32c2b76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2" name="Google Shape;4152;g8b32c2b765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a:t>
            </a:r>
            <a:r>
              <a:rPr b="1" lang="en">
                <a:solidFill>
                  <a:schemeClr val="dk1"/>
                </a:solidFill>
              </a:rPr>
              <a:t>.1 </a:t>
            </a:r>
            <a:endParaRPr b="1">
              <a:solidFill>
                <a:srgbClr val="FF0000"/>
              </a:solidFill>
            </a:endParaRPr>
          </a:p>
          <a:p>
            <a:pPr indent="0" lvl="0" marL="0" rtl="0" algn="l">
              <a:spcBef>
                <a:spcPts val="0"/>
              </a:spcBef>
              <a:spcAft>
                <a:spcPts val="0"/>
              </a:spcAft>
              <a:buClr>
                <a:schemeClr val="dk1"/>
              </a:buClr>
              <a:buSzPts val="1100"/>
              <a:buFont typeface="Arial"/>
              <a:buNone/>
            </a:pPr>
            <a:r>
              <a:t/>
            </a:r>
            <a:endParaRPr b="1">
              <a:solidFill>
                <a:srgbClr val="FF0000"/>
              </a:solidFill>
            </a:endParaRPr>
          </a:p>
          <a:p>
            <a:pPr indent="0" lvl="0" marL="0" rtl="0" algn="l">
              <a:spcBef>
                <a:spcPts val="0"/>
              </a:spcBef>
              <a:spcAft>
                <a:spcPts val="0"/>
              </a:spcAft>
              <a:buClr>
                <a:schemeClr val="dk1"/>
              </a:buClr>
              <a:buSzPts val="1100"/>
              <a:buFont typeface="Arial"/>
              <a:buNone/>
            </a:pPr>
            <a:r>
              <a:t/>
            </a:r>
            <a:endParaRPr b="1">
              <a:solidFill>
                <a:srgbClr val="FF0000"/>
              </a:solidFill>
            </a:endParaRPr>
          </a:p>
          <a:p>
            <a:pPr indent="0" lvl="0" marL="457200" rtl="0" algn="l">
              <a:lnSpc>
                <a:spcPct val="115000"/>
              </a:lnSpc>
              <a:spcBef>
                <a:spcPts val="300"/>
              </a:spcBef>
              <a:spcAft>
                <a:spcPts val="1200"/>
              </a:spcAft>
              <a:buNone/>
            </a:pPr>
            <a:r>
              <a:t/>
            </a:r>
            <a:endParaRPr sz="1200">
              <a:solidFill>
                <a:srgbClr val="FF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8b32c2b76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8b32c2b76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5</a:t>
            </a:r>
            <a:r>
              <a:rPr b="1" lang="en">
                <a:solidFill>
                  <a:schemeClr val="dk1"/>
                </a:solidFill>
              </a:rPr>
              <a:t>.1 </a:t>
            </a:r>
            <a:endParaRPr sz="1200">
              <a:solidFill>
                <a:srgbClr val="24292E"/>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5" name="Shape 3905"/>
        <p:cNvGrpSpPr/>
        <p:nvPr/>
      </p:nvGrpSpPr>
      <p:grpSpPr>
        <a:xfrm>
          <a:off x="0" y="0"/>
          <a:ext cx="0" cy="0"/>
          <a:chOff x="0" y="0"/>
          <a:chExt cx="0" cy="0"/>
        </a:xfrm>
      </p:grpSpPr>
      <p:sp>
        <p:nvSpPr>
          <p:cNvPr id="3906" name="Google Shape;3906;g8234f359c1_0_1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7" name="Google Shape;3907;g8234f359c1_0_1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1.1</a:t>
            </a:r>
            <a:endParaRPr b="1" sz="1200"/>
          </a:p>
          <a:p>
            <a:pPr indent="0" lvl="0" marL="0" rtl="0" algn="l">
              <a:spcBef>
                <a:spcPts val="0"/>
              </a:spcBef>
              <a:spcAft>
                <a:spcPts val="0"/>
              </a:spcAft>
              <a:buNone/>
            </a:pPr>
            <a:r>
              <a:t/>
            </a:r>
            <a:endParaRPr b="1" sz="800"/>
          </a:p>
          <a:p>
            <a:pPr indent="0" lvl="0" marL="0" rtl="0" algn="l">
              <a:spcBef>
                <a:spcPts val="0"/>
              </a:spcBef>
              <a:spcAft>
                <a:spcPts val="0"/>
              </a:spcAft>
              <a:buNone/>
            </a:pPr>
            <a:r>
              <a:rPr b="1" lang="en" sz="800"/>
              <a:t>shutterstock_790790974</a:t>
            </a:r>
            <a:endParaRPr b="1" sz="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7" name="Shape 4167"/>
        <p:cNvGrpSpPr/>
        <p:nvPr/>
      </p:nvGrpSpPr>
      <p:grpSpPr>
        <a:xfrm>
          <a:off x="0" y="0"/>
          <a:ext cx="0" cy="0"/>
          <a:chOff x="0" y="0"/>
          <a:chExt cx="0" cy="0"/>
        </a:xfrm>
      </p:grpSpPr>
      <p:sp>
        <p:nvSpPr>
          <p:cNvPr id="4168" name="Google Shape;4168;g8b32c2b765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9" name="Google Shape;4169;g8b32c2b765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a:t>
            </a:r>
            <a:r>
              <a:rPr b="1" lang="en">
                <a:solidFill>
                  <a:schemeClr val="dk1"/>
                </a:solidFill>
              </a:rPr>
              <a:t>.2</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Go over the </a:t>
            </a:r>
            <a:r>
              <a:rPr lang="en" sz="1200">
                <a:solidFill>
                  <a:srgbClr val="0366D6"/>
                </a:solidFill>
                <a:highlight>
                  <a:srgbClr val="FFFFFF"/>
                </a:highlight>
                <a:uFill>
                  <a:noFill/>
                </a:uFill>
                <a:hlinkClick r:id="rId2">
                  <a:extLst>
                    <a:ext uri="{A12FA001-AC4F-418D-AE19-62706E023703}">
                      <ahyp:hlinkClr val="tx"/>
                    </a:ext>
                  </a:extLst>
                </a:hlinkClick>
              </a:rPr>
              <a:t>Solved</a:t>
            </a:r>
            <a:r>
              <a:rPr lang="en" sz="1200">
                <a:solidFill>
                  <a:srgbClr val="24292E"/>
                </a:solidFill>
                <a:highlight>
                  <a:srgbClr val="FFFFFF"/>
                </a:highlight>
              </a:rPr>
              <a:t> version of the last activity as a class. Each comment in the corrected HTML describes what was changed from the incorrect version.</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Ask students which mistakes they missed if any and answer any questions about the solution.</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even though this document was full of issues, it still loaded in the browser, albeit not entirely as intended. This is because as mentioned earlier, web browsers will attempt to fix these issues as they get rendered to the DOM. We don't want to rely on this because it's inconsistent across browsers, or even across versions of the same browser.</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 your web browser, navigate to the </a:t>
            </a:r>
            <a:r>
              <a:rPr lang="en" sz="1200">
                <a:solidFill>
                  <a:srgbClr val="0366D6"/>
                </a:solidFill>
                <a:uFill>
                  <a:noFill/>
                </a:uFill>
                <a:hlinkClick r:id="rId3">
                  <a:extLst>
                    <a:ext uri="{A12FA001-AC4F-418D-AE19-62706E023703}">
                      <ahyp:hlinkClr val="tx"/>
                    </a:ext>
                  </a:extLst>
                </a:hlinkClick>
              </a:rPr>
              <a:t>W3 Validator</a:t>
            </a:r>
            <a:r>
              <a:rPr lang="en" sz="1200">
                <a:solidFill>
                  <a:srgbClr val="24292E"/>
                </a:solidFill>
              </a:rPr>
              <a:t> and show students how we can validate our HTML code by pasting it into this tool.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W3 Validator is a free tool offered by the World Wide Web Consortium, an international community that develops web standards.</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This is a great tool to use to make sure our websites meet web standards. Had we used it for the last activity, we could have confidently worked through all of the errors and been sure nothing was missed.</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3" name="Shape 4173"/>
        <p:cNvGrpSpPr/>
        <p:nvPr/>
      </p:nvGrpSpPr>
      <p:grpSpPr>
        <a:xfrm>
          <a:off x="0" y="0"/>
          <a:ext cx="0" cy="0"/>
          <a:chOff x="0" y="0"/>
          <a:chExt cx="0" cy="0"/>
        </a:xfrm>
      </p:grpSpPr>
      <p:sp>
        <p:nvSpPr>
          <p:cNvPr id="4174" name="Google Shape;4174;g8234f359c1_0_1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5" name="Google Shape;4175;g8234f359c1_0_1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6.1</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9" name="Shape 4179"/>
        <p:cNvGrpSpPr/>
        <p:nvPr/>
      </p:nvGrpSpPr>
      <p:grpSpPr>
        <a:xfrm>
          <a:off x="0" y="0"/>
          <a:ext cx="0" cy="0"/>
          <a:chOff x="0" y="0"/>
          <a:chExt cx="0" cy="0"/>
        </a:xfrm>
      </p:grpSpPr>
      <p:sp>
        <p:nvSpPr>
          <p:cNvPr id="4180" name="Google Shape;4180;g8234f359c1_0_1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1" name="Google Shape;4181;g8234f359c1_0_1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6</a:t>
            </a:r>
            <a:r>
              <a:rPr b="1" lang="en">
                <a:solidFill>
                  <a:schemeClr val="dk1"/>
                </a:solidFill>
              </a:rPr>
              <a:t>.1  - </a:t>
            </a:r>
            <a:r>
              <a:rPr b="1" lang="en">
                <a:solidFill>
                  <a:srgbClr val="FF0000"/>
                </a:solidFill>
              </a:rPr>
              <a:t> Leave this slide while you create a simple HTML table live. </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Inform students that they'll often need to display tabular data they pulled from a spreadsheet or database. Lists just aren't going to cut it here.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To accomplish this, we're going to use tables. We might have mentioned them during the HTML tags activity, but now students will be given a spreadsheet they'll use to create a table with HTML.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Create a simple HTML table live for students. Make sure this table includes th, tr, and td elements. This doesn't need to be any more than 2 columns and a few rows for them to get the gist. Possible options might include: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 table of student names and their row numbers.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 table of student names and their favorite animal.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Try and have fun here!</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Make sure you explain the function of each element that goes into making a table. Show students your code, as well as the rendered table in the browser.</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table: Acts as a container for our rows and columns.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tr (Table Row): These elements serve as rows for our table. They contain a row of table cells.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 (Table Header): These are table cells that are for containing column titles. These will have bold text by default.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td (Table Data): These are table cells for holding data. These are not column titles.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We also have a few other optional table tags that can be used to give semantic meaning to our table. These include:</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thead (Table Head): Acts as a container for the row(s) holding our table headers.</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tbody (Table Body): Acts as a container for the rows holding our table data that is not part of the table head.</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tfoot (Table Footer): Acts as a container for bottom rows in a table which acts as a summary of the tables content. The </a:t>
            </a:r>
            <a:r>
              <a:rPr lang="en" sz="1000">
                <a:solidFill>
                  <a:srgbClr val="24292E"/>
                </a:solidFill>
                <a:highlight>
                  <a:srgbClr val="FFFFFF"/>
                </a:highlight>
                <a:latin typeface="Consolas"/>
                <a:ea typeface="Consolas"/>
                <a:cs typeface="Consolas"/>
                <a:sym typeface="Consolas"/>
              </a:rPr>
              <a:t>tfoot</a:t>
            </a:r>
            <a:r>
              <a:rPr lang="en" sz="1200">
                <a:solidFill>
                  <a:srgbClr val="24292E"/>
                </a:solidFill>
                <a:highlight>
                  <a:srgbClr val="FFFFFF"/>
                </a:highlight>
              </a:rPr>
              <a:t> element is rendered at the bottom of the table by default, regardless of which row(s) it's holding.</a:t>
            </a:r>
            <a:endParaRPr sz="1200">
              <a:solidFill>
                <a:srgbClr val="24292E"/>
              </a:solidFill>
              <a:highlight>
                <a:srgbClr val="FFFFFF"/>
              </a:highlight>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8" name="Shape 4188"/>
        <p:cNvGrpSpPr/>
        <p:nvPr/>
      </p:nvGrpSpPr>
      <p:grpSpPr>
        <a:xfrm>
          <a:off x="0" y="0"/>
          <a:ext cx="0" cy="0"/>
          <a:chOff x="0" y="0"/>
          <a:chExt cx="0" cy="0"/>
        </a:xfrm>
      </p:grpSpPr>
      <p:sp>
        <p:nvSpPr>
          <p:cNvPr id="4189" name="Google Shape;4189;g8b32c2b765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0" name="Google Shape;4190;g8b32c2b765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6.2</a:t>
            </a:r>
            <a:r>
              <a:rPr b="1" lang="en">
                <a:solidFill>
                  <a:schemeClr val="dk1"/>
                </a:solidFill>
              </a:rPr>
              <a:t> </a:t>
            </a:r>
            <a:endParaRPr b="1">
              <a:solidFill>
                <a:srgbClr val="FF0000"/>
              </a:solidFill>
            </a:endParaRPr>
          </a:p>
          <a:p>
            <a:pPr indent="0" lvl="0" marL="0" rtl="0" algn="l">
              <a:spcBef>
                <a:spcPts val="0"/>
              </a:spcBef>
              <a:spcAft>
                <a:spcPts val="0"/>
              </a:spcAft>
              <a:buClr>
                <a:schemeClr val="dk1"/>
              </a:buClr>
              <a:buSzPts val="1100"/>
              <a:buFont typeface="Arial"/>
              <a:buNone/>
            </a:pPr>
            <a:r>
              <a:t/>
            </a:r>
            <a:endParaRPr b="1">
              <a:solidFill>
                <a:srgbClr val="FF0000"/>
              </a:solidFill>
            </a:endParaRPr>
          </a:p>
          <a:p>
            <a:pPr indent="0" lvl="0" marL="0" rtl="0" algn="l">
              <a:spcBef>
                <a:spcPts val="0"/>
              </a:spcBef>
              <a:spcAft>
                <a:spcPts val="0"/>
              </a:spcAft>
              <a:buClr>
                <a:schemeClr val="dk1"/>
              </a:buClr>
              <a:buSzPts val="1100"/>
              <a:buFont typeface="Arial"/>
              <a:buNone/>
            </a:pPr>
            <a:r>
              <a:t/>
            </a:r>
            <a:endParaRPr b="1">
              <a:solidFill>
                <a:srgbClr val="FF0000"/>
              </a:solidFill>
            </a:endParaRPr>
          </a:p>
          <a:p>
            <a:pPr indent="0" lvl="0" marL="457200" rtl="0" algn="l">
              <a:lnSpc>
                <a:spcPct val="115000"/>
              </a:lnSpc>
              <a:spcBef>
                <a:spcPts val="300"/>
              </a:spcBef>
              <a:spcAft>
                <a:spcPts val="1200"/>
              </a:spcAft>
              <a:buNone/>
            </a:pPr>
            <a:r>
              <a:t/>
            </a:r>
            <a:endParaRPr sz="1200">
              <a:solidFill>
                <a:srgbClr val="FF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6" name="Shape 4196"/>
        <p:cNvGrpSpPr/>
        <p:nvPr/>
      </p:nvGrpSpPr>
      <p:grpSpPr>
        <a:xfrm>
          <a:off x="0" y="0"/>
          <a:ext cx="0" cy="0"/>
          <a:chOff x="0" y="0"/>
          <a:chExt cx="0" cy="0"/>
        </a:xfrm>
      </p:grpSpPr>
      <p:sp>
        <p:nvSpPr>
          <p:cNvPr id="4197" name="Google Shape;4197;g8b32c2b765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8" name="Google Shape;4198;g8b32c2b765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6.2</a:t>
            </a:r>
            <a:r>
              <a:rPr b="1" lang="en">
                <a:solidFill>
                  <a:schemeClr val="dk1"/>
                </a:solidFill>
              </a:rPr>
              <a:t> </a:t>
            </a:r>
            <a:endParaRPr sz="1200">
              <a:solidFill>
                <a:srgbClr val="24292E"/>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rPr b="1" lang="en">
                <a:solidFill>
                  <a:srgbClr val="FF0000"/>
                </a:solidFill>
              </a:rPr>
              <a:t>Slack : </a:t>
            </a:r>
            <a:r>
              <a:rPr lang="en" sz="1400">
                <a:solidFill>
                  <a:srgbClr val="0366D6"/>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https://developer.mozilla.org/en-US/docs/Web/HTML/Element/table#More_Examples</a:t>
            </a:r>
            <a:endParaRPr b="1">
              <a:solidFill>
                <a:srgbClr val="FF0000"/>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5" name="Shape 4205"/>
        <p:cNvGrpSpPr/>
        <p:nvPr/>
      </p:nvGrpSpPr>
      <p:grpSpPr>
        <a:xfrm>
          <a:off x="0" y="0"/>
          <a:ext cx="0" cy="0"/>
          <a:chOff x="0" y="0"/>
          <a:chExt cx="0" cy="0"/>
        </a:xfrm>
      </p:grpSpPr>
      <p:sp>
        <p:nvSpPr>
          <p:cNvPr id="4206" name="Google Shape;4206;g8b32c2b765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7" name="Google Shape;4207;g8b32c2b765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a:t>
            </a:r>
            <a:r>
              <a:rPr b="1" lang="en">
                <a:solidFill>
                  <a:schemeClr val="dk1"/>
                </a:solidFill>
              </a:rPr>
              <a:t>.3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As a class, review the solution file, </a:t>
            </a:r>
            <a:r>
              <a:rPr lang="en" sz="1200">
                <a:solidFill>
                  <a:srgbClr val="0366D6"/>
                </a:solidFill>
                <a:uFill>
                  <a:noFill/>
                </a:uFill>
                <a:hlinkClick r:id="rId2">
                  <a:extLst>
                    <a:ext uri="{A12FA001-AC4F-418D-AE19-62706E023703}">
                      <ahyp:hlinkClr val="tx"/>
                    </a:ext>
                  </a:extLst>
                </a:hlinkClick>
              </a:rPr>
              <a:t>Stu_Working_With_Tables_Solved</a:t>
            </a:r>
            <a:r>
              <a:rPr lang="en" sz="1200">
                <a:solidFill>
                  <a:srgbClr val="24292E"/>
                </a:solidFill>
              </a:rPr>
              <a: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Show students how we can achieve the effect of bold text here by using th elements for our headers. We could technically use strong tags, but since we have elements already made for this specific purpose, it's better to use those instead.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Show students how we can increase the width of a td or th element by using the colspan property. Some students may have thought to use empty td or th elements to create the empty space, but this wouldn't allow us to actually have content that spans multiple cells.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Lastly point out the border property. Explain that this gives our table a border we can adjust the thickness of by increasing its value. We'll learn more advanced ways of doing this with CSS, but this is fine for now.</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Lastly point out the use of the thead, tbody, and tfoot elements. Explain that we can make a valid HTML table without these, but we add semantic meaning to the content inside of our table if we do, so we should try to whenever possible.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Let students know that it would probably take them a long time to insert more than just a few rows from a spreadsheet or database into an HTML document in this way. It's important to become familiar with how different elements work together, but assure students that we're going to learn better, more programmatic methods of rendering HTML populated with external data. More on this next week!</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4572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1" name="Shape 4211"/>
        <p:cNvGrpSpPr/>
        <p:nvPr/>
      </p:nvGrpSpPr>
      <p:grpSpPr>
        <a:xfrm>
          <a:off x="0" y="0"/>
          <a:ext cx="0" cy="0"/>
          <a:chOff x="0" y="0"/>
          <a:chExt cx="0" cy="0"/>
        </a:xfrm>
      </p:grpSpPr>
      <p:sp>
        <p:nvSpPr>
          <p:cNvPr id="4212" name="Google Shape;4212;g8234f359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3" name="Google Shape;4213;g8234f359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7.1</a:t>
            </a:r>
            <a:endParaRPr sz="1200">
              <a:solidFill>
                <a:srgbClr val="FF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9" name="Shape 4219"/>
        <p:cNvGrpSpPr/>
        <p:nvPr/>
      </p:nvGrpSpPr>
      <p:grpSpPr>
        <a:xfrm>
          <a:off x="0" y="0"/>
          <a:ext cx="0" cy="0"/>
          <a:chOff x="0" y="0"/>
          <a:chExt cx="0" cy="0"/>
        </a:xfrm>
      </p:grpSpPr>
      <p:sp>
        <p:nvSpPr>
          <p:cNvPr id="4220" name="Google Shape;4220;g8234f359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1" name="Google Shape;4221;g8234f359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7.1</a:t>
            </a:r>
            <a:endParaRPr b="1">
              <a:solidFill>
                <a:srgbClr val="FF0000"/>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8" name="Shape 4228"/>
        <p:cNvGrpSpPr/>
        <p:nvPr/>
      </p:nvGrpSpPr>
      <p:grpSpPr>
        <a:xfrm>
          <a:off x="0" y="0"/>
          <a:ext cx="0" cy="0"/>
          <a:chOff x="0" y="0"/>
          <a:chExt cx="0" cy="0"/>
        </a:xfrm>
      </p:grpSpPr>
      <p:sp>
        <p:nvSpPr>
          <p:cNvPr id="4229" name="Google Shape;4229;g8234f359c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0" name="Google Shape;4230;g8234f359c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7.2</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a:t>
            </a:r>
            <a:endParaRPr b="1" sz="1200"/>
          </a:p>
          <a:p>
            <a:pPr indent="0" lvl="0" marL="0" rtl="0" algn="l">
              <a:lnSpc>
                <a:spcPct val="115000"/>
              </a:lnSpc>
              <a:spcBef>
                <a:spcPts val="1200"/>
              </a:spcBef>
              <a:spcAft>
                <a:spcPts val="0"/>
              </a:spcAft>
              <a:buNone/>
            </a:pPr>
            <a:r>
              <a:rPr b="1" lang="en" sz="1200"/>
              <a:t>OR</a:t>
            </a:r>
            <a:endParaRPr b="1" sz="1200"/>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the </a:t>
            </a:r>
            <a:r>
              <a:rPr lang="en" sz="1200">
                <a:solidFill>
                  <a:srgbClr val="0366D6"/>
                </a:solidFill>
                <a:uFill>
                  <a:noFill/>
                </a:uFill>
                <a:hlinkClick r:id="rId2">
                  <a:extLst>
                    <a:ext uri="{A12FA001-AC4F-418D-AE19-62706E023703}">
                      <ahyp:hlinkClr val="tx"/>
                    </a:ext>
                  </a:extLst>
                </a:hlinkClick>
              </a:rPr>
              <a:t>Stu_Image_And_Links_Solved</a:t>
            </a:r>
            <a:r>
              <a:rPr lang="en" sz="1200">
                <a:solidFill>
                  <a:srgbClr val="24292E"/>
                </a:solidFill>
              </a:rPr>
              <a:t> file in your browser and show students the finished page. Be sure to demonstrate how a new tab is opened in our browser whenever our image is clicked.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the solution in your editor and show students how we can make the images clickable links by wrapping them in anchor tags. Instead of inserting text inside of anchor tags to be displayed as a hyperlink, we used an image instead.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Point out the </a:t>
            </a:r>
            <a:r>
              <a:rPr lang="en" sz="1000">
                <a:solidFill>
                  <a:srgbClr val="24292E"/>
                </a:solidFill>
                <a:latin typeface="Consolas"/>
                <a:ea typeface="Consolas"/>
                <a:cs typeface="Consolas"/>
                <a:sym typeface="Consolas"/>
              </a:rPr>
              <a:t>article</a:t>
            </a:r>
            <a:r>
              <a:rPr lang="en" sz="1200">
                <a:solidFill>
                  <a:srgbClr val="24292E"/>
                </a:solidFill>
              </a:rPr>
              <a:t> and </a:t>
            </a:r>
            <a:r>
              <a:rPr lang="en" sz="1000">
                <a:solidFill>
                  <a:srgbClr val="24292E"/>
                </a:solidFill>
                <a:latin typeface="Consolas"/>
                <a:ea typeface="Consolas"/>
                <a:cs typeface="Consolas"/>
                <a:sym typeface="Consolas"/>
              </a:rPr>
              <a:t>section</a:t>
            </a:r>
            <a:r>
              <a:rPr lang="en" sz="1200">
                <a:solidFill>
                  <a:srgbClr val="24292E"/>
                </a:solidFill>
              </a:rPr>
              <a:t> tags. Explain to students that these are relatively new semantic elements we can use to group our content into related sections. These are optional, but it can help to organize our HTML into different parts. Explain that grouping related content makes our code more organized, can make styling specific elements with CSS easier, and can make our web pages more accessible to users with disabilities.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With a few different elements which behave the same on the page, it can sometimes be difficult to choose the appropriate semantic tag. HTML5 Doctor has an informative </a:t>
            </a:r>
            <a:r>
              <a:rPr lang="en" sz="1200">
                <a:solidFill>
                  <a:srgbClr val="0366D6"/>
                </a:solidFill>
                <a:uFill>
                  <a:noFill/>
                </a:uFill>
                <a:hlinkClick r:id="rId3">
                  <a:extLst>
                    <a:ext uri="{A12FA001-AC4F-418D-AE19-62706E023703}">
                      <ahyp:hlinkClr val="tx"/>
                    </a:ext>
                  </a:extLst>
                </a:hlinkClick>
              </a:rPr>
              <a:t>flowchart</a:t>
            </a:r>
            <a:r>
              <a:rPr lang="en" sz="1200">
                <a:solidFill>
                  <a:srgbClr val="24292E"/>
                </a:solidFill>
              </a:rPr>
              <a:t> for deciding which semantic tag to use.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It's worth mentioning that the </a:t>
            </a:r>
            <a:r>
              <a:rPr lang="en" sz="1000">
                <a:solidFill>
                  <a:srgbClr val="24292E"/>
                </a:solidFill>
                <a:latin typeface="Consolas"/>
                <a:ea typeface="Consolas"/>
                <a:cs typeface="Consolas"/>
                <a:sym typeface="Consolas"/>
              </a:rPr>
              <a:t>div</a:t>
            </a:r>
            <a:r>
              <a:rPr lang="en" sz="1200">
                <a:solidFill>
                  <a:srgbClr val="24292E"/>
                </a:solidFill>
              </a:rPr>
              <a:t> element can also be used to divide content and behaves the same way the </a:t>
            </a:r>
            <a:r>
              <a:rPr lang="en" sz="1000">
                <a:solidFill>
                  <a:srgbClr val="24292E"/>
                </a:solidFill>
                <a:latin typeface="Consolas"/>
                <a:ea typeface="Consolas"/>
                <a:cs typeface="Consolas"/>
                <a:sym typeface="Consolas"/>
              </a:rPr>
              <a:t>article</a:t>
            </a:r>
            <a:r>
              <a:rPr lang="en" sz="1200">
                <a:solidFill>
                  <a:srgbClr val="24292E"/>
                </a:solidFill>
              </a:rPr>
              <a:t> and </a:t>
            </a:r>
            <a:r>
              <a:rPr lang="en" sz="1000">
                <a:solidFill>
                  <a:srgbClr val="24292E"/>
                </a:solidFill>
                <a:latin typeface="Consolas"/>
                <a:ea typeface="Consolas"/>
                <a:cs typeface="Consolas"/>
                <a:sym typeface="Consolas"/>
              </a:rPr>
              <a:t>section</a:t>
            </a:r>
            <a:r>
              <a:rPr lang="en" sz="1200">
                <a:solidFill>
                  <a:srgbClr val="24292E"/>
                </a:solidFill>
              </a:rPr>
              <a:t> elements do when rendered to the page. The </a:t>
            </a:r>
            <a:r>
              <a:rPr lang="en" sz="1000">
                <a:solidFill>
                  <a:srgbClr val="24292E"/>
                </a:solidFill>
                <a:latin typeface="Consolas"/>
                <a:ea typeface="Consolas"/>
                <a:cs typeface="Consolas"/>
                <a:sym typeface="Consolas"/>
              </a:rPr>
              <a:t>div</a:t>
            </a:r>
            <a:r>
              <a:rPr lang="en" sz="1200">
                <a:solidFill>
                  <a:srgbClr val="24292E"/>
                </a:solidFill>
              </a:rPr>
              <a:t> tag, however, doesn't have any semantic meaning and should be used only when no other semantic element is appropriate.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Point out that we can make text italicized by using the </a:t>
            </a:r>
            <a:r>
              <a:rPr lang="en" sz="1000">
                <a:solidFill>
                  <a:srgbClr val="24292E"/>
                </a:solidFill>
                <a:latin typeface="Consolas"/>
                <a:ea typeface="Consolas"/>
                <a:cs typeface="Consolas"/>
                <a:sym typeface="Consolas"/>
              </a:rPr>
              <a:t>&lt;em&gt;</a:t>
            </a:r>
            <a:r>
              <a:rPr lang="en" sz="1200">
                <a:solidFill>
                  <a:srgbClr val="24292E"/>
                </a:solidFill>
              </a:rPr>
              <a:t> element. In additional to making text italicized, the </a:t>
            </a:r>
            <a:r>
              <a:rPr lang="en" sz="1000">
                <a:solidFill>
                  <a:srgbClr val="24292E"/>
                </a:solidFill>
                <a:latin typeface="Consolas"/>
                <a:ea typeface="Consolas"/>
                <a:cs typeface="Consolas"/>
                <a:sym typeface="Consolas"/>
              </a:rPr>
              <a:t>&lt;em&gt;</a:t>
            </a:r>
            <a:r>
              <a:rPr lang="en" sz="1200">
                <a:solidFill>
                  <a:srgbClr val="24292E"/>
                </a:solidFill>
              </a:rPr>
              <a:t> element has a semantic meaning as it marks text which has stress emphasis.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Point out the use of </a:t>
            </a:r>
            <a:r>
              <a:rPr lang="en" sz="1000">
                <a:solidFill>
                  <a:srgbClr val="24292E"/>
                </a:solidFill>
                <a:latin typeface="Consolas"/>
                <a:ea typeface="Consolas"/>
                <a:cs typeface="Consolas"/>
                <a:sym typeface="Consolas"/>
              </a:rPr>
              <a:t>figure</a:t>
            </a:r>
            <a:r>
              <a:rPr lang="en" sz="1200">
                <a:solidFill>
                  <a:srgbClr val="24292E"/>
                </a:solidFill>
              </a:rPr>
              <a:t> and </a:t>
            </a:r>
            <a:r>
              <a:rPr lang="en" sz="1000">
                <a:solidFill>
                  <a:srgbClr val="24292E"/>
                </a:solidFill>
                <a:latin typeface="Consolas"/>
                <a:ea typeface="Consolas"/>
                <a:cs typeface="Consolas"/>
                <a:sym typeface="Consolas"/>
              </a:rPr>
              <a:t>figcaption</a:t>
            </a:r>
            <a:r>
              <a:rPr lang="en" sz="1200">
                <a:solidFill>
                  <a:srgbClr val="24292E"/>
                </a:solidFill>
              </a:rPr>
              <a:t> as a more semantic approach for these figures than articles. Mention that: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t>
            </a:r>
            <a:r>
              <a:rPr lang="en" sz="1000">
                <a:solidFill>
                  <a:srgbClr val="24292E"/>
                </a:solidFill>
                <a:latin typeface="Consolas"/>
                <a:ea typeface="Consolas"/>
                <a:cs typeface="Consolas"/>
                <a:sym typeface="Consolas"/>
              </a:rPr>
              <a:t>figure</a:t>
            </a:r>
            <a:r>
              <a:rPr lang="en" sz="1200">
                <a:solidFill>
                  <a:srgbClr val="24292E"/>
                </a:solidFill>
              </a:rPr>
              <a:t> element is intended to be used in conjunction with the </a:t>
            </a:r>
            <a:r>
              <a:rPr lang="en" sz="1000">
                <a:solidFill>
                  <a:srgbClr val="24292E"/>
                </a:solidFill>
                <a:latin typeface="Consolas"/>
                <a:ea typeface="Consolas"/>
                <a:cs typeface="Consolas"/>
                <a:sym typeface="Consolas"/>
              </a:rPr>
              <a:t>figcaption</a:t>
            </a:r>
            <a:r>
              <a:rPr lang="en" sz="1200">
                <a:solidFill>
                  <a:srgbClr val="24292E"/>
                </a:solidFill>
              </a:rPr>
              <a:t> element to mark up diagrams, illustrations, photos, and code examples (among other things).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Answer any lingering questions before introducing the homework.</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4572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42857"/>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4" name="Shape 4234"/>
        <p:cNvGrpSpPr/>
        <p:nvPr/>
      </p:nvGrpSpPr>
      <p:grpSpPr>
        <a:xfrm>
          <a:off x="0" y="0"/>
          <a:ext cx="0" cy="0"/>
          <a:chOff x="0" y="0"/>
          <a:chExt cx="0" cy="0"/>
        </a:xfrm>
      </p:grpSpPr>
      <p:sp>
        <p:nvSpPr>
          <p:cNvPr id="4235" name="Google Shape;4235;g8234f359c1_0_13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6" name="Google Shape;4236;g8234f359c1_0_13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 of the the routes we've written thus far have returned string responses.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5" name="Shape 3915"/>
        <p:cNvGrpSpPr/>
        <p:nvPr/>
      </p:nvGrpSpPr>
      <p:grpSpPr>
        <a:xfrm>
          <a:off x="0" y="0"/>
          <a:ext cx="0" cy="0"/>
          <a:chOff x="0" y="0"/>
          <a:chExt cx="0" cy="0"/>
        </a:xfrm>
      </p:grpSpPr>
      <p:sp>
        <p:nvSpPr>
          <p:cNvPr id="3916" name="Google Shape;3916;g8aea8b50d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7" name="Google Shape;3917;g8aea8b50d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1" name="Shape 4241"/>
        <p:cNvGrpSpPr/>
        <p:nvPr/>
      </p:nvGrpSpPr>
      <p:grpSpPr>
        <a:xfrm>
          <a:off x="0" y="0"/>
          <a:ext cx="0" cy="0"/>
          <a:chOff x="0" y="0"/>
          <a:chExt cx="0" cy="0"/>
        </a:xfrm>
      </p:grpSpPr>
      <p:sp>
        <p:nvSpPr>
          <p:cNvPr id="4242" name="Google Shape;4242;g8234f359c1_0_14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3" name="Google Shape;4243;g8234f359c1_0_14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9" name="Shape 3929"/>
        <p:cNvGrpSpPr/>
        <p:nvPr/>
      </p:nvGrpSpPr>
      <p:grpSpPr>
        <a:xfrm>
          <a:off x="0" y="0"/>
          <a:ext cx="0" cy="0"/>
          <a:chOff x="0" y="0"/>
          <a:chExt cx="0" cy="0"/>
        </a:xfrm>
      </p:grpSpPr>
      <p:sp>
        <p:nvSpPr>
          <p:cNvPr id="3930" name="Google Shape;3930;g8aea8b50d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1" name="Google Shape;3931;g8aea8b50d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1.2</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5" name="Shape 3935"/>
        <p:cNvGrpSpPr/>
        <p:nvPr/>
      </p:nvGrpSpPr>
      <p:grpSpPr>
        <a:xfrm>
          <a:off x="0" y="0"/>
          <a:ext cx="0" cy="0"/>
          <a:chOff x="0" y="0"/>
          <a:chExt cx="0" cy="0"/>
        </a:xfrm>
      </p:grpSpPr>
      <p:sp>
        <p:nvSpPr>
          <p:cNvPr id="3936" name="Google Shape;3936;g8234f359c1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7" name="Google Shape;3937;g8234f359c1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1.2</a:t>
            </a:r>
            <a:endParaRPr b="1"/>
          </a:p>
          <a:p>
            <a:pPr indent="0" lvl="0" marL="0" rtl="0" algn="l">
              <a:spcBef>
                <a:spcPts val="0"/>
              </a:spcBef>
              <a:spcAft>
                <a:spcPts val="0"/>
              </a:spcAft>
              <a:buNone/>
            </a:pPr>
            <a:r>
              <a:t/>
            </a:r>
            <a:endParaRPr b="1" sz="800"/>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students that the topics we will cover over the next few weeks will be composed of what is considered front-end web development.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Assure students they don't need to fully understand any of the code snippets in the slides right away. The main thing we want them to understand is that these three languages exist, what they're for, and why we need to know them to build web applications.</a:t>
            </a:r>
            <a:endParaRPr sz="1200">
              <a:solidFill>
                <a:srgbClr val="24292E"/>
              </a:solidFill>
            </a:endParaRPr>
          </a:p>
          <a:p>
            <a:pPr indent="0" lvl="0" marL="0" rtl="0" algn="l">
              <a:spcBef>
                <a:spcPts val="1200"/>
              </a:spcBef>
              <a:spcAft>
                <a:spcPts val="0"/>
              </a:spcAft>
              <a:buNone/>
            </a:pPr>
            <a:r>
              <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rPr b="1" lang="en" sz="800"/>
              <a:t>AdobeStock_157808360</a:t>
            </a:r>
            <a:endParaRPr b="1"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g8234f359c1_0_12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8" name="Google Shape;3948;g8234f359c1_0_12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sz="800"/>
              <a:t>shutterstock_1062446840</a:t>
            </a:r>
            <a:endParaRPr b="1"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5" name="Shape 3955"/>
        <p:cNvGrpSpPr/>
        <p:nvPr/>
      </p:nvGrpSpPr>
      <p:grpSpPr>
        <a:xfrm>
          <a:off x="0" y="0"/>
          <a:ext cx="0" cy="0"/>
          <a:chOff x="0" y="0"/>
          <a:chExt cx="0" cy="0"/>
        </a:xfrm>
      </p:grpSpPr>
      <p:sp>
        <p:nvSpPr>
          <p:cNvPr id="3956" name="Google Shape;3956;g8234f359c1_0_3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7" name="Google Shape;3957;g8234f359c1_0_3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a:t>
            </a:r>
            <a:r>
              <a:rPr b="1" lang="en">
                <a:solidFill>
                  <a:schemeClr val="dk1"/>
                </a:solidFill>
              </a:rPr>
              <a:t>.2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Help explain HTML, CSS, and JavaScript at a high level.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Encourage questions here, but avoid getting too off track.</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Take a minute at the end to show them a few of the D3 visualizations using the link at the bottom of the last slide. This will help provide some context for why we're learning these technologies now.</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6" name="Shape 3966"/>
        <p:cNvGrpSpPr/>
        <p:nvPr/>
      </p:nvGrpSpPr>
      <p:grpSpPr>
        <a:xfrm>
          <a:off x="0" y="0"/>
          <a:ext cx="0" cy="0"/>
          <a:chOff x="0" y="0"/>
          <a:chExt cx="0" cy="0"/>
        </a:xfrm>
      </p:grpSpPr>
      <p:sp>
        <p:nvSpPr>
          <p:cNvPr id="3967" name="Google Shape;3967;g8234f359c1_0_3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8" name="Google Shape;3968;g8234f359c1_0_3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2.1 - </a:t>
            </a:r>
            <a:r>
              <a:rPr b="1" lang="en"/>
              <a:t> </a:t>
            </a:r>
            <a:r>
              <a:rPr b="1" lang="en">
                <a:solidFill>
                  <a:srgbClr val="FF0000"/>
                </a:solidFill>
              </a:rPr>
              <a:t>USE the SLIDES Before you live code! </a:t>
            </a:r>
            <a:endParaRPr b="1">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116.png"/><Relationship Id="rId4" Type="http://schemas.openxmlformats.org/officeDocument/2006/relationships/image" Target="../media/image114.png"/><Relationship Id="rId5" Type="http://schemas.openxmlformats.org/officeDocument/2006/relationships/image" Target="../media/image118.png"/><Relationship Id="rId6" Type="http://schemas.openxmlformats.org/officeDocument/2006/relationships/image" Target="../media/image130.png"/><Relationship Id="rId7" Type="http://schemas.openxmlformats.org/officeDocument/2006/relationships/image" Target="../media/image1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image" Target="../media/image115.png"/><Relationship Id="rId4" Type="http://schemas.openxmlformats.org/officeDocument/2006/relationships/image" Target="../media/image121.png"/><Relationship Id="rId5" Type="http://schemas.openxmlformats.org/officeDocument/2006/relationships/image" Target="../media/image11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6.png"/><Relationship Id="rId8" Type="http://schemas.openxmlformats.org/officeDocument/2006/relationships/image" Target="../media/image12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35.png"/><Relationship Id="rId5" Type="http://schemas.openxmlformats.org/officeDocument/2006/relationships/image" Target="../media/image132.png"/><Relationship Id="rId6" Type="http://schemas.openxmlformats.org/officeDocument/2006/relationships/image" Target="../media/image134.png"/><Relationship Id="rId7" Type="http://schemas.openxmlformats.org/officeDocument/2006/relationships/image" Target="../media/image131.png"/><Relationship Id="rId8" Type="http://schemas.openxmlformats.org/officeDocument/2006/relationships/image" Target="../media/image13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image" Target="../media/image137.png"/><Relationship Id="rId4" Type="http://schemas.openxmlformats.org/officeDocument/2006/relationships/image" Target="../media/image133.png"/><Relationship Id="rId5" Type="http://schemas.openxmlformats.org/officeDocument/2006/relationships/image" Target="../media/image143.png"/><Relationship Id="rId6" Type="http://schemas.openxmlformats.org/officeDocument/2006/relationships/image" Target="../media/image14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38.png"/><Relationship Id="rId9" Type="http://schemas.openxmlformats.org/officeDocument/2006/relationships/image" Target="../media/image148.png"/><Relationship Id="rId5" Type="http://schemas.openxmlformats.org/officeDocument/2006/relationships/image" Target="../media/image145.png"/><Relationship Id="rId6" Type="http://schemas.openxmlformats.org/officeDocument/2006/relationships/image" Target="../media/image141.png"/><Relationship Id="rId7" Type="http://schemas.openxmlformats.org/officeDocument/2006/relationships/image" Target="../media/image144.png"/><Relationship Id="rId8" Type="http://schemas.openxmlformats.org/officeDocument/2006/relationships/image" Target="../media/image14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 Id="rId3" Type="http://schemas.openxmlformats.org/officeDocument/2006/relationships/image" Target="../media/image149.png"/><Relationship Id="rId4" Type="http://schemas.openxmlformats.org/officeDocument/2006/relationships/image" Target="../media/image154.png"/><Relationship Id="rId9" Type="http://schemas.openxmlformats.org/officeDocument/2006/relationships/image" Target="../media/image151.png"/><Relationship Id="rId5" Type="http://schemas.openxmlformats.org/officeDocument/2006/relationships/image" Target="../media/image150.png"/><Relationship Id="rId6" Type="http://schemas.openxmlformats.org/officeDocument/2006/relationships/image" Target="../media/image156.png"/><Relationship Id="rId7" Type="http://schemas.openxmlformats.org/officeDocument/2006/relationships/image" Target="../media/image153.png"/><Relationship Id="rId8" Type="http://schemas.openxmlformats.org/officeDocument/2006/relationships/image" Target="../media/image15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9.png"/><Relationship Id="rId3" Type="http://schemas.openxmlformats.org/officeDocument/2006/relationships/image" Target="../media/image15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9.png"/><Relationship Id="rId3" Type="http://schemas.openxmlformats.org/officeDocument/2006/relationships/image" Target="../media/image15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 Id="rId3" Type="http://schemas.openxmlformats.org/officeDocument/2006/relationships/image" Target="../media/image157.png"/><Relationship Id="rId4" Type="http://schemas.openxmlformats.org/officeDocument/2006/relationships/image" Target="../media/image17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 Id="rId3" Type="http://schemas.openxmlformats.org/officeDocument/2006/relationships/image" Target="../media/image157.png"/><Relationship Id="rId4" Type="http://schemas.openxmlformats.org/officeDocument/2006/relationships/image" Target="../media/image17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 Id="rId3" Type="http://schemas.openxmlformats.org/officeDocument/2006/relationships/image" Target="../media/image157.png"/><Relationship Id="rId4" Type="http://schemas.openxmlformats.org/officeDocument/2006/relationships/image" Target="../media/image18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 Id="rId3" Type="http://schemas.openxmlformats.org/officeDocument/2006/relationships/image" Target="../media/image157.png"/><Relationship Id="rId4" Type="http://schemas.openxmlformats.org/officeDocument/2006/relationships/image" Target="../media/image18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 Id="rId3" Type="http://schemas.openxmlformats.org/officeDocument/2006/relationships/image" Target="../media/image157.png"/><Relationship Id="rId4" Type="http://schemas.openxmlformats.org/officeDocument/2006/relationships/image" Target="../media/image16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2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 Id="rId3" Type="http://schemas.openxmlformats.org/officeDocument/2006/relationships/image" Target="../media/image157.png"/><Relationship Id="rId4" Type="http://schemas.openxmlformats.org/officeDocument/2006/relationships/image" Target="../media/image16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6.png"/><Relationship Id="rId3" Type="http://schemas.openxmlformats.org/officeDocument/2006/relationships/image" Target="../media/image19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png"/><Relationship Id="rId3" Type="http://schemas.openxmlformats.org/officeDocument/2006/relationships/image" Target="../media/image20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png"/><Relationship Id="rId3" Type="http://schemas.openxmlformats.org/officeDocument/2006/relationships/image" Target="../media/image170.png"/><Relationship Id="rId4" Type="http://schemas.openxmlformats.org/officeDocument/2006/relationships/image" Target="../media/image17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png"/><Relationship Id="rId3" Type="http://schemas.openxmlformats.org/officeDocument/2006/relationships/image" Target="../media/image170.png"/><Relationship Id="rId4" Type="http://schemas.openxmlformats.org/officeDocument/2006/relationships/image" Target="../media/image19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png"/><Relationship Id="rId3" Type="http://schemas.openxmlformats.org/officeDocument/2006/relationships/image" Target="../media/image172.png"/><Relationship Id="rId4" Type="http://schemas.openxmlformats.org/officeDocument/2006/relationships/image" Target="../media/image17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4.png"/><Relationship Id="rId3" Type="http://schemas.openxmlformats.org/officeDocument/2006/relationships/image" Target="../media/image176.png"/><Relationship Id="rId4" Type="http://schemas.openxmlformats.org/officeDocument/2006/relationships/image" Target="../media/image17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4.png"/><Relationship Id="rId3" Type="http://schemas.openxmlformats.org/officeDocument/2006/relationships/image" Target="../media/image181.png"/><Relationship Id="rId4" Type="http://schemas.openxmlformats.org/officeDocument/2006/relationships/image" Target="../media/image18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6.png"/><Relationship Id="rId3" Type="http://schemas.openxmlformats.org/officeDocument/2006/relationships/image" Target="../media/image187.png"/><Relationship Id="rId4" Type="http://schemas.openxmlformats.org/officeDocument/2006/relationships/image" Target="../media/image183.png"/><Relationship Id="rId5" Type="http://schemas.openxmlformats.org/officeDocument/2006/relationships/image" Target="../media/image18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1.png"/><Relationship Id="rId3" Type="http://schemas.openxmlformats.org/officeDocument/2006/relationships/image" Target="../media/image185.png"/><Relationship Id="rId4" Type="http://schemas.openxmlformats.org/officeDocument/2006/relationships/image" Target="../media/image190.png"/><Relationship Id="rId5" Type="http://schemas.openxmlformats.org/officeDocument/2006/relationships/image" Target="../media/image18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4.png"/><Relationship Id="rId3" Type="http://schemas.openxmlformats.org/officeDocument/2006/relationships/image" Target="../media/image193.png"/><Relationship Id="rId4" Type="http://schemas.openxmlformats.org/officeDocument/2006/relationships/image" Target="../media/image192.png"/><Relationship Id="rId5" Type="http://schemas.openxmlformats.org/officeDocument/2006/relationships/image" Target="../media/image195.png"/><Relationship Id="rId6" Type="http://schemas.openxmlformats.org/officeDocument/2006/relationships/image" Target="../media/image199.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4.png"/><Relationship Id="rId3" Type="http://schemas.openxmlformats.org/officeDocument/2006/relationships/image" Target="../media/image202.png"/><Relationship Id="rId4" Type="http://schemas.openxmlformats.org/officeDocument/2006/relationships/image" Target="../media/image192.png"/><Relationship Id="rId5" Type="http://schemas.openxmlformats.org/officeDocument/2006/relationships/image" Target="../media/image203.png"/><Relationship Id="rId6" Type="http://schemas.openxmlformats.org/officeDocument/2006/relationships/image" Target="../media/image19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6.png"/><Relationship Id="rId3" Type="http://schemas.openxmlformats.org/officeDocument/2006/relationships/image" Target="../media/image208.png"/><Relationship Id="rId4" Type="http://schemas.openxmlformats.org/officeDocument/2006/relationships/image" Target="../media/image204.png"/><Relationship Id="rId5" Type="http://schemas.openxmlformats.org/officeDocument/2006/relationships/image" Target="../media/image20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0.png"/><Relationship Id="rId3" Type="http://schemas.openxmlformats.org/officeDocument/2006/relationships/image" Target="../media/image209.png"/><Relationship Id="rId4" Type="http://schemas.openxmlformats.org/officeDocument/2006/relationships/image" Target="../media/image207.png"/><Relationship Id="rId5" Type="http://schemas.openxmlformats.org/officeDocument/2006/relationships/image" Target="../media/image213.png"/><Relationship Id="rId6" Type="http://schemas.openxmlformats.org/officeDocument/2006/relationships/image" Target="../media/image21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4.png"/><Relationship Id="rId3" Type="http://schemas.openxmlformats.org/officeDocument/2006/relationships/image" Target="../media/image212.png"/><Relationship Id="rId4" Type="http://schemas.openxmlformats.org/officeDocument/2006/relationships/image" Target="../media/image211.png"/><Relationship Id="rId5" Type="http://schemas.openxmlformats.org/officeDocument/2006/relationships/image" Target="../media/image21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4.png"/><Relationship Id="rId3" Type="http://schemas.openxmlformats.org/officeDocument/2006/relationships/image" Target="../media/image217.png"/><Relationship Id="rId4" Type="http://schemas.openxmlformats.org/officeDocument/2006/relationships/image" Target="../media/image220.png"/><Relationship Id="rId5" Type="http://schemas.openxmlformats.org/officeDocument/2006/relationships/image" Target="../media/image219.png"/><Relationship Id="rId6" Type="http://schemas.openxmlformats.org/officeDocument/2006/relationships/image" Target="../media/image218.png"/><Relationship Id="rId7" Type="http://schemas.openxmlformats.org/officeDocument/2006/relationships/image" Target="../media/image22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1.png"/><Relationship Id="rId3" Type="http://schemas.openxmlformats.org/officeDocument/2006/relationships/image" Target="../media/image223.png"/><Relationship Id="rId4" Type="http://schemas.openxmlformats.org/officeDocument/2006/relationships/image" Target="../media/image225.png"/><Relationship Id="rId5" Type="http://schemas.openxmlformats.org/officeDocument/2006/relationships/image" Target="../media/image227.png"/><Relationship Id="rId6" Type="http://schemas.openxmlformats.org/officeDocument/2006/relationships/image" Target="../media/image230.png"/><Relationship Id="rId7" Type="http://schemas.openxmlformats.org/officeDocument/2006/relationships/image" Target="../media/image22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4.png"/><Relationship Id="rId3" Type="http://schemas.openxmlformats.org/officeDocument/2006/relationships/image" Target="../media/image228.png"/><Relationship Id="rId4" Type="http://schemas.openxmlformats.org/officeDocument/2006/relationships/image" Target="../media/image224.png"/><Relationship Id="rId5" Type="http://schemas.openxmlformats.org/officeDocument/2006/relationships/image" Target="../media/image23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4.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9.png"/><Relationship Id="rId3" Type="http://schemas.openxmlformats.org/officeDocument/2006/relationships/image" Target="../media/image233.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8.png"/><Relationship Id="rId7" Type="http://schemas.openxmlformats.org/officeDocument/2006/relationships/image" Target="../media/image234.png"/><Relationship Id="rId8" Type="http://schemas.openxmlformats.org/officeDocument/2006/relationships/image" Target="../media/image23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9.png"/><Relationship Id="rId3" Type="http://schemas.openxmlformats.org/officeDocument/2006/relationships/image" Target="../media/image235.png"/><Relationship Id="rId4" Type="http://schemas.openxmlformats.org/officeDocument/2006/relationships/image" Target="../media/image246.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image" Target="../media/image240.png"/><Relationship Id="rId8" Type="http://schemas.openxmlformats.org/officeDocument/2006/relationships/image" Target="../media/image245.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4.png"/><Relationship Id="rId3" Type="http://schemas.openxmlformats.org/officeDocument/2006/relationships/image" Target="../media/image243.png"/><Relationship Id="rId4" Type="http://schemas.openxmlformats.org/officeDocument/2006/relationships/image" Target="../media/image251.png"/><Relationship Id="rId5" Type="http://schemas.openxmlformats.org/officeDocument/2006/relationships/image" Target="../media/image244.png"/><Relationship Id="rId6" Type="http://schemas.openxmlformats.org/officeDocument/2006/relationships/image" Target="../media/image25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9.png"/><Relationship Id="rId3" Type="http://schemas.openxmlformats.org/officeDocument/2006/relationships/image" Target="../media/image248.png"/><Relationship Id="rId4" Type="http://schemas.openxmlformats.org/officeDocument/2006/relationships/image" Target="../media/image252.png"/><Relationship Id="rId9" Type="http://schemas.openxmlformats.org/officeDocument/2006/relationships/image" Target="../media/image254.png"/><Relationship Id="rId5" Type="http://schemas.openxmlformats.org/officeDocument/2006/relationships/image" Target="../media/image247.png"/><Relationship Id="rId6" Type="http://schemas.openxmlformats.org/officeDocument/2006/relationships/image" Target="../media/image256.png"/><Relationship Id="rId7" Type="http://schemas.openxmlformats.org/officeDocument/2006/relationships/image" Target="../media/image253.png"/><Relationship Id="rId8" Type="http://schemas.openxmlformats.org/officeDocument/2006/relationships/image" Target="../media/image255.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8.png"/><Relationship Id="rId3" Type="http://schemas.openxmlformats.org/officeDocument/2006/relationships/image" Target="../media/image259.png"/><Relationship Id="rId4" Type="http://schemas.openxmlformats.org/officeDocument/2006/relationships/image" Target="../media/image257.png"/><Relationship Id="rId9" Type="http://schemas.openxmlformats.org/officeDocument/2006/relationships/image" Target="../media/image263.png"/><Relationship Id="rId5" Type="http://schemas.openxmlformats.org/officeDocument/2006/relationships/image" Target="../media/image262.png"/><Relationship Id="rId6" Type="http://schemas.openxmlformats.org/officeDocument/2006/relationships/image" Target="../media/image264.png"/><Relationship Id="rId7" Type="http://schemas.openxmlformats.org/officeDocument/2006/relationships/image" Target="../media/image261.png"/><Relationship Id="rId8" Type="http://schemas.openxmlformats.org/officeDocument/2006/relationships/image" Target="../media/image26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7.png"/><Relationship Id="rId3" Type="http://schemas.openxmlformats.org/officeDocument/2006/relationships/image" Target="../media/image26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8.png"/><Relationship Id="rId3" Type="http://schemas.openxmlformats.org/officeDocument/2006/relationships/image" Target="../media/image26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6.png"/><Relationship Id="rId3" Type="http://schemas.openxmlformats.org/officeDocument/2006/relationships/image" Target="../media/image267.png"/><Relationship Id="rId4" Type="http://schemas.openxmlformats.org/officeDocument/2006/relationships/image" Target="../media/image28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6.png"/><Relationship Id="rId3" Type="http://schemas.openxmlformats.org/officeDocument/2006/relationships/image" Target="../media/image267.png"/><Relationship Id="rId4" Type="http://schemas.openxmlformats.org/officeDocument/2006/relationships/image" Target="../media/image280.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6.png"/><Relationship Id="rId3" Type="http://schemas.openxmlformats.org/officeDocument/2006/relationships/image" Target="../media/image267.png"/><Relationship Id="rId4" Type="http://schemas.openxmlformats.org/officeDocument/2006/relationships/image" Target="../media/image286.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6.png"/><Relationship Id="rId3" Type="http://schemas.openxmlformats.org/officeDocument/2006/relationships/image" Target="../media/image267.png"/><Relationship Id="rId4" Type="http://schemas.openxmlformats.org/officeDocument/2006/relationships/image" Target="../media/image29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6.png"/><Relationship Id="rId3" Type="http://schemas.openxmlformats.org/officeDocument/2006/relationships/image" Target="../media/image267.png"/><Relationship Id="rId4" Type="http://schemas.openxmlformats.org/officeDocument/2006/relationships/image" Target="../media/image27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6.png"/><Relationship Id="rId3" Type="http://schemas.openxmlformats.org/officeDocument/2006/relationships/image" Target="../media/image267.png"/><Relationship Id="rId4" Type="http://schemas.openxmlformats.org/officeDocument/2006/relationships/image" Target="../media/image27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9.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8.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8.png"/><Relationship Id="rId3" Type="http://schemas.openxmlformats.org/officeDocument/2006/relationships/image" Target="../media/image30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4.png"/><Relationship Id="rId3" Type="http://schemas.openxmlformats.org/officeDocument/2006/relationships/image" Target="../media/image32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4.png"/><Relationship Id="rId3" Type="http://schemas.openxmlformats.org/officeDocument/2006/relationships/image" Target="../media/image281.png"/><Relationship Id="rId4" Type="http://schemas.openxmlformats.org/officeDocument/2006/relationships/image" Target="../media/image28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4.png"/><Relationship Id="rId3" Type="http://schemas.openxmlformats.org/officeDocument/2006/relationships/image" Target="../media/image281.png"/><Relationship Id="rId4" Type="http://schemas.openxmlformats.org/officeDocument/2006/relationships/image" Target="../media/image32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4.png"/><Relationship Id="rId3" Type="http://schemas.openxmlformats.org/officeDocument/2006/relationships/image" Target="../media/image283.png"/><Relationship Id="rId4" Type="http://schemas.openxmlformats.org/officeDocument/2006/relationships/image" Target="../media/image28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8.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9.png"/><Relationship Id="rId3" Type="http://schemas.openxmlformats.org/officeDocument/2006/relationships/image" Target="../media/image287.png"/><Relationship Id="rId4" Type="http://schemas.openxmlformats.org/officeDocument/2006/relationships/image" Target="../media/image290.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9.png"/><Relationship Id="rId3" Type="http://schemas.openxmlformats.org/officeDocument/2006/relationships/image" Target="../media/image293.png"/><Relationship Id="rId4" Type="http://schemas.openxmlformats.org/officeDocument/2006/relationships/image" Target="../media/image29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8.png"/><Relationship Id="rId3" Type="http://schemas.openxmlformats.org/officeDocument/2006/relationships/image" Target="../media/image294.png"/><Relationship Id="rId4" Type="http://schemas.openxmlformats.org/officeDocument/2006/relationships/image" Target="../media/image295.png"/><Relationship Id="rId5" Type="http://schemas.openxmlformats.org/officeDocument/2006/relationships/image" Target="../media/image29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6.png"/><Relationship Id="rId3" Type="http://schemas.openxmlformats.org/officeDocument/2006/relationships/image" Target="../media/image299.png"/><Relationship Id="rId4" Type="http://schemas.openxmlformats.org/officeDocument/2006/relationships/image" Target="../media/image302.png"/><Relationship Id="rId5" Type="http://schemas.openxmlformats.org/officeDocument/2006/relationships/image" Target="../media/image300.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1.png"/><Relationship Id="rId3" Type="http://schemas.openxmlformats.org/officeDocument/2006/relationships/image" Target="../media/image303.png"/><Relationship Id="rId4" Type="http://schemas.openxmlformats.org/officeDocument/2006/relationships/image" Target="../media/image305.png"/><Relationship Id="rId5" Type="http://schemas.openxmlformats.org/officeDocument/2006/relationships/image" Target="../media/image306.png"/><Relationship Id="rId6" Type="http://schemas.openxmlformats.org/officeDocument/2006/relationships/image" Target="../media/image31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1.png"/><Relationship Id="rId3" Type="http://schemas.openxmlformats.org/officeDocument/2006/relationships/image" Target="../media/image309.png"/><Relationship Id="rId4" Type="http://schemas.openxmlformats.org/officeDocument/2006/relationships/image" Target="../media/image305.png"/><Relationship Id="rId5" Type="http://schemas.openxmlformats.org/officeDocument/2006/relationships/image" Target="../media/image312.png"/><Relationship Id="rId6" Type="http://schemas.openxmlformats.org/officeDocument/2006/relationships/image" Target="../media/image31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1.png"/><Relationship Id="rId3" Type="http://schemas.openxmlformats.org/officeDocument/2006/relationships/image" Target="../media/image308.png"/><Relationship Id="rId4" Type="http://schemas.openxmlformats.org/officeDocument/2006/relationships/image" Target="../media/image310.png"/><Relationship Id="rId5" Type="http://schemas.openxmlformats.org/officeDocument/2006/relationships/image" Target="../media/image313.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2.png"/><Relationship Id="rId3" Type="http://schemas.openxmlformats.org/officeDocument/2006/relationships/image" Target="../media/image316.png"/><Relationship Id="rId4" Type="http://schemas.openxmlformats.org/officeDocument/2006/relationships/image" Target="../media/image318.png"/><Relationship Id="rId5" Type="http://schemas.openxmlformats.org/officeDocument/2006/relationships/image" Target="../media/image315.png"/><Relationship Id="rId6" Type="http://schemas.openxmlformats.org/officeDocument/2006/relationships/image" Target="../media/image319.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1.png"/><Relationship Id="rId3" Type="http://schemas.openxmlformats.org/officeDocument/2006/relationships/image" Target="../media/image317.png"/><Relationship Id="rId4" Type="http://schemas.openxmlformats.org/officeDocument/2006/relationships/image" Target="../media/image320.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5.png"/><Relationship Id="rId3" Type="http://schemas.openxmlformats.org/officeDocument/2006/relationships/image" Target="../media/image330.png"/><Relationship Id="rId4" Type="http://schemas.openxmlformats.org/officeDocument/2006/relationships/image" Target="../media/image328.png"/><Relationship Id="rId5" Type="http://schemas.openxmlformats.org/officeDocument/2006/relationships/image" Target="../media/image326.png"/><Relationship Id="rId6" Type="http://schemas.openxmlformats.org/officeDocument/2006/relationships/image" Target="../media/image33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7.png"/><Relationship Id="rId3" Type="http://schemas.openxmlformats.org/officeDocument/2006/relationships/image" Target="../media/image332.png"/><Relationship Id="rId4" Type="http://schemas.openxmlformats.org/officeDocument/2006/relationships/image" Target="../media/image333.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1.png"/><Relationship Id="rId3" Type="http://schemas.openxmlformats.org/officeDocument/2006/relationships/image" Target="../media/image3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6.png"/><Relationship Id="rId3" Type="http://schemas.openxmlformats.org/officeDocument/2006/relationships/image" Target="../media/image33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5.png"/><Relationship Id="rId3" Type="http://schemas.openxmlformats.org/officeDocument/2006/relationships/image" Target="../media/image340.png"/><Relationship Id="rId4" Type="http://schemas.openxmlformats.org/officeDocument/2006/relationships/image" Target="../media/image338.png"/><Relationship Id="rId5" Type="http://schemas.openxmlformats.org/officeDocument/2006/relationships/image" Target="../media/image33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1.png"/><Relationship Id="rId3" Type="http://schemas.openxmlformats.org/officeDocument/2006/relationships/image" Target="../media/image341.png"/><Relationship Id="rId4" Type="http://schemas.openxmlformats.org/officeDocument/2006/relationships/image" Target="../media/image365.png"/><Relationship Id="rId5" Type="http://schemas.openxmlformats.org/officeDocument/2006/relationships/image" Target="../media/image342.png"/><Relationship Id="rId6" Type="http://schemas.openxmlformats.org/officeDocument/2006/relationships/image" Target="../media/image339.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3.png"/><Relationship Id="rId3" Type="http://schemas.openxmlformats.org/officeDocument/2006/relationships/image" Target="../media/image345.png"/><Relationship Id="rId4" Type="http://schemas.openxmlformats.org/officeDocument/2006/relationships/image" Target="../media/image34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7.png"/><Relationship Id="rId3" Type="http://schemas.openxmlformats.org/officeDocument/2006/relationships/image" Target="../media/image348.png"/><Relationship Id="rId4" Type="http://schemas.openxmlformats.org/officeDocument/2006/relationships/image" Target="../media/image346.png"/><Relationship Id="rId5" Type="http://schemas.openxmlformats.org/officeDocument/2006/relationships/image" Target="../media/image350.png"/><Relationship Id="rId6" Type="http://schemas.openxmlformats.org/officeDocument/2006/relationships/image" Target="../media/image34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2.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5.png"/><Relationship Id="rId3" Type="http://schemas.openxmlformats.org/officeDocument/2006/relationships/image" Target="../media/image35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1.png"/><Relationship Id="rId3" Type="http://schemas.openxmlformats.org/officeDocument/2006/relationships/image" Target="../media/image359.png"/><Relationship Id="rId4" Type="http://schemas.openxmlformats.org/officeDocument/2006/relationships/image" Target="../media/image353.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1.png"/><Relationship Id="rId3" Type="http://schemas.openxmlformats.org/officeDocument/2006/relationships/image" Target="../media/image359.png"/><Relationship Id="rId4" Type="http://schemas.openxmlformats.org/officeDocument/2006/relationships/image" Target="../media/image353.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7.png"/><Relationship Id="rId4" Type="http://schemas.openxmlformats.org/officeDocument/2006/relationships/image" Target="../media/image3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 Id="rId4"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2.png"/><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5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33.png"/><Relationship Id="rId4" Type="http://schemas.openxmlformats.org/officeDocument/2006/relationships/image" Target="../media/image3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6.png"/><Relationship Id="rId4"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2.png"/><Relationship Id="rId6" Type="http://schemas.openxmlformats.org/officeDocument/2006/relationships/image" Target="../media/image4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1.png"/><Relationship Id="rId4" Type="http://schemas.openxmlformats.org/officeDocument/2006/relationships/image" Target="../media/image4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51.png"/><Relationship Id="rId4" Type="http://schemas.openxmlformats.org/officeDocument/2006/relationships/image" Target="../media/image6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51.png"/><Relationship Id="rId4" Type="http://schemas.openxmlformats.org/officeDocument/2006/relationships/image" Target="../media/image6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51.png"/><Relationship Id="rId4" Type="http://schemas.openxmlformats.org/officeDocument/2006/relationships/image" Target="../media/image7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51.png"/><Relationship Id="rId4" Type="http://schemas.openxmlformats.org/officeDocument/2006/relationships/image" Target="../media/image8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51.png"/><Relationship Id="rId4" Type="http://schemas.openxmlformats.org/officeDocument/2006/relationships/image" Target="../media/image5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51.png"/><Relationship Id="rId4" Type="http://schemas.openxmlformats.org/officeDocument/2006/relationships/image" Target="../media/image5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8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 Id="rId3" Type="http://schemas.openxmlformats.org/officeDocument/2006/relationships/image" Target="../media/image12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 Id="rId3" Type="http://schemas.openxmlformats.org/officeDocument/2006/relationships/image" Target="../media/image61.png"/><Relationship Id="rId4" Type="http://schemas.openxmlformats.org/officeDocument/2006/relationships/image" Target="../media/image6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 Id="rId3" Type="http://schemas.openxmlformats.org/officeDocument/2006/relationships/image" Target="../media/image61.png"/><Relationship Id="rId4" Type="http://schemas.openxmlformats.org/officeDocument/2006/relationships/image" Target="../media/image8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 Id="rId3" Type="http://schemas.openxmlformats.org/officeDocument/2006/relationships/image" Target="../media/image71.png"/><Relationship Id="rId4" Type="http://schemas.openxmlformats.org/officeDocument/2006/relationships/image" Target="../media/image6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67.png"/><Relationship Id="rId4" Type="http://schemas.openxmlformats.org/officeDocument/2006/relationships/image" Target="../media/image7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image" Target="../media/image7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8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9.png"/><Relationship Id="rId6" Type="http://schemas.openxmlformats.org/officeDocument/2006/relationships/image" Target="../media/image9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image" Target="../media/image91.png"/><Relationship Id="rId4" Type="http://schemas.openxmlformats.org/officeDocument/2006/relationships/image" Target="../media/image86.png"/><Relationship Id="rId5" Type="http://schemas.openxmlformats.org/officeDocument/2006/relationships/image" Target="../media/image93.png"/><Relationship Id="rId6" Type="http://schemas.openxmlformats.org/officeDocument/2006/relationships/image" Target="../media/image9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 Id="rId3" Type="http://schemas.openxmlformats.org/officeDocument/2006/relationships/image" Target="../media/image94.png"/><Relationship Id="rId4" Type="http://schemas.openxmlformats.org/officeDocument/2006/relationships/image" Target="../media/image110.png"/><Relationship Id="rId5" Type="http://schemas.openxmlformats.org/officeDocument/2006/relationships/image" Target="../media/image10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6.png"/><Relationship Id="rId3" Type="http://schemas.openxmlformats.org/officeDocument/2006/relationships/image" Target="../media/image99.png"/><Relationship Id="rId4" Type="http://schemas.openxmlformats.org/officeDocument/2006/relationships/image" Target="../media/image101.png"/><Relationship Id="rId5" Type="http://schemas.openxmlformats.org/officeDocument/2006/relationships/image" Target="../media/image95.png"/><Relationship Id="rId6" Type="http://schemas.openxmlformats.org/officeDocument/2006/relationships/image" Target="../media/image9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image" Target="../media/image104.png"/><Relationship Id="rId4" Type="http://schemas.openxmlformats.org/officeDocument/2006/relationships/image" Target="../media/image98.png"/><Relationship Id="rId5" Type="http://schemas.openxmlformats.org/officeDocument/2006/relationships/image" Target="../media/image10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03.png"/><Relationship Id="rId4" Type="http://schemas.openxmlformats.org/officeDocument/2006/relationships/image" Target="../media/image105.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1179" name="Shape 1179"/>
        <p:cNvGrpSpPr/>
        <p:nvPr/>
      </p:nvGrpSpPr>
      <p:grpSpPr>
        <a:xfrm>
          <a:off x="0" y="0"/>
          <a:ext cx="0" cy="0"/>
          <a:chOff x="0" y="0"/>
          <a:chExt cx="0" cy="0"/>
        </a:xfrm>
      </p:grpSpPr>
      <p:sp>
        <p:nvSpPr>
          <p:cNvPr id="1180" name="Google Shape;1180;p10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2" name="Google Shape;1182;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83" name="Google Shape;1183;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4" name="Google Shape;1184;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5" name="Google Shape;1185;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6" name="Google Shape;1186;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7" name="Google Shape;1187;p10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10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4" name="Google Shape;1194;p10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5" name="Google Shape;1195;p10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6" name="Google Shape;1196;p10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10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8" name="Google Shape;1198;p10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199" name="Google Shape;1199;p104"/>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200" name="Google Shape;1200;p104"/>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201" name="Google Shape;1201;p104"/>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202" name="Google Shape;1202;p104"/>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203" name="Google Shape;1203;p104"/>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1204" name="Shape 1204"/>
        <p:cNvGrpSpPr/>
        <p:nvPr/>
      </p:nvGrpSpPr>
      <p:grpSpPr>
        <a:xfrm>
          <a:off x="0" y="0"/>
          <a:ext cx="0" cy="0"/>
          <a:chOff x="0" y="0"/>
          <a:chExt cx="0" cy="0"/>
        </a:xfrm>
      </p:grpSpPr>
      <p:sp>
        <p:nvSpPr>
          <p:cNvPr id="1205" name="Google Shape;1205;p10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7" name="Google Shape;1207;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8" name="Google Shape;1208;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9" name="Google Shape;1209;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0" name="Google Shape;1210;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11" name="Google Shape;1211;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2" name="Google Shape;1212;p10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3" name="Google Shape;1213;p10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10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7" name="Google Shape;1217;p10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10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1" name="Google Shape;1221;p10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3" name="Google Shape;1223;p10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5" name="Google Shape;1225;p10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226" name="Google Shape;1226;p10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227" name="Google Shape;1227;p10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228" name="Google Shape;1228;p105"/>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229" name="Google Shape;1229;p10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230" name="Google Shape;1230;p105"/>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231" name="Google Shape;1231;p10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1232" name="Shape 1232"/>
        <p:cNvGrpSpPr/>
        <p:nvPr/>
      </p:nvGrpSpPr>
      <p:grpSpPr>
        <a:xfrm>
          <a:off x="0" y="0"/>
          <a:ext cx="0" cy="0"/>
          <a:chOff x="0" y="0"/>
          <a:chExt cx="0" cy="0"/>
        </a:xfrm>
      </p:grpSpPr>
      <p:sp>
        <p:nvSpPr>
          <p:cNvPr id="1233" name="Google Shape;1233;p10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5" name="Google Shape;1235;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6" name="Google Shape;1236;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7" name="Google Shape;1237;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8" name="Google Shape;1238;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9" name="Google Shape;1239;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0" name="Google Shape;1240;p10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1" name="Google Shape;1241;p10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3" name="Google Shape;1243;p10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5" name="Google Shape;1245;p10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7" name="Google Shape;1247;p10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9" name="Google Shape;1249;p10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1" name="Google Shape;1251;p10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53" name="Google Shape;1253;p10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254" name="Google Shape;1254;p10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255" name="Google Shape;1255;p10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256" name="Google Shape;1256;p10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257" name="Google Shape;1257;p10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258" name="Google Shape;1258;p10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259" name="Google Shape;1259;p10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1260" name="Shape 1260"/>
        <p:cNvGrpSpPr/>
        <p:nvPr/>
      </p:nvGrpSpPr>
      <p:grpSpPr>
        <a:xfrm>
          <a:off x="0" y="0"/>
          <a:ext cx="0" cy="0"/>
          <a:chOff x="0" y="0"/>
          <a:chExt cx="0" cy="0"/>
        </a:xfrm>
      </p:grpSpPr>
      <p:sp>
        <p:nvSpPr>
          <p:cNvPr id="1261" name="Google Shape;1261;p10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3" name="Google Shape;1263;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4" name="Google Shape;1264;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5" name="Google Shape;1265;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6" name="Google Shape;1266;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7" name="Google Shape;1267;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8" name="Google Shape;1268;p10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9" name="Google Shape;1269;p10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10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3" name="Google Shape;1273;p10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10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7" name="Google Shape;1277;p10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9" name="Google Shape;1279;p10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81" name="Google Shape;1281;p10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282" name="Google Shape;1282;p107"/>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283" name="Google Shape;1283;p107"/>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284" name="Google Shape;1284;p107"/>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285" name="Google Shape;1285;p107"/>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286" name="Google Shape;1286;p107"/>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287" name="Google Shape;1287;p107"/>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1288" name="Shape 1288"/>
        <p:cNvGrpSpPr/>
        <p:nvPr/>
      </p:nvGrpSpPr>
      <p:grpSpPr>
        <a:xfrm>
          <a:off x="0" y="0"/>
          <a:ext cx="0" cy="0"/>
          <a:chOff x="0" y="0"/>
          <a:chExt cx="0" cy="0"/>
        </a:xfrm>
      </p:grpSpPr>
      <p:sp>
        <p:nvSpPr>
          <p:cNvPr id="1289" name="Google Shape;1289;p10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1" name="Google Shape;1291;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2" name="Google Shape;1292;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3" name="Google Shape;1293;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4" name="Google Shape;1294;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95" name="Google Shape;1295;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10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10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10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1" name="Google Shape;1301;p10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10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5" name="Google Shape;1305;p10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7" name="Google Shape;1307;p10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09" name="Google Shape;1309;p10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310" name="Google Shape;1310;p108"/>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311" name="Google Shape;1311;p108"/>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312" name="Google Shape;1312;p108"/>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313" name="Google Shape;1313;p108"/>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314" name="Google Shape;1314;p108"/>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315" name="Google Shape;1315;p108"/>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1316" name="Shape 1316"/>
        <p:cNvGrpSpPr/>
        <p:nvPr/>
      </p:nvGrpSpPr>
      <p:grpSpPr>
        <a:xfrm>
          <a:off x="0" y="0"/>
          <a:ext cx="0" cy="0"/>
          <a:chOff x="0" y="0"/>
          <a:chExt cx="0" cy="0"/>
        </a:xfrm>
      </p:grpSpPr>
      <p:sp>
        <p:nvSpPr>
          <p:cNvPr id="1317" name="Google Shape;1317;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9" name="Google Shape;1319;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20" name="Google Shape;1320;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21" name="Google Shape;1321;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22" name="Google Shape;1322;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10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5" name="Google Shape;1325;p10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10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9" name="Google Shape;1329;p10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1" name="Google Shape;1331;p10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10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5" name="Google Shape;1335;p10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10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39" name="Google Shape;1339;p10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340" name="Google Shape;1340;p10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341" name="Google Shape;1341;p10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342" name="Google Shape;1342;p109"/>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343" name="Google Shape;1343;p10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344" name="Google Shape;1344;p109"/>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345" name="Google Shape;1345;p10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346" name="Google Shape;1346;p109"/>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1347" name="Shape 1347"/>
        <p:cNvGrpSpPr/>
        <p:nvPr/>
      </p:nvGrpSpPr>
      <p:grpSpPr>
        <a:xfrm>
          <a:off x="0" y="0"/>
          <a:ext cx="0" cy="0"/>
          <a:chOff x="0" y="0"/>
          <a:chExt cx="0" cy="0"/>
        </a:xfrm>
      </p:grpSpPr>
      <p:sp>
        <p:nvSpPr>
          <p:cNvPr id="1348" name="Google Shape;1348;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0" name="Google Shape;1350;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51" name="Google Shape;1351;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52" name="Google Shape;1352;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53" name="Google Shape;1353;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11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6" name="Google Shape;1356;p11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11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11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2" name="Google Shape;1362;p11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11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6" name="Google Shape;1366;p11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8" name="Google Shape;1368;p11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70" name="Google Shape;1370;p11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371" name="Google Shape;1371;p11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372" name="Google Shape;1372;p11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373" name="Google Shape;1373;p11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374" name="Google Shape;1374;p11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375" name="Google Shape;1375;p11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376" name="Google Shape;1376;p11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377" name="Google Shape;1377;p11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1378" name="Shape 1378"/>
        <p:cNvGrpSpPr/>
        <p:nvPr/>
      </p:nvGrpSpPr>
      <p:grpSpPr>
        <a:xfrm>
          <a:off x="0" y="0"/>
          <a:ext cx="0" cy="0"/>
          <a:chOff x="0" y="0"/>
          <a:chExt cx="0" cy="0"/>
        </a:xfrm>
      </p:grpSpPr>
      <p:sp>
        <p:nvSpPr>
          <p:cNvPr id="1379" name="Google Shape;1379;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1" name="Google Shape;1381;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3" name="Google Shape;1383;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4" name="Google Shape;1384;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11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11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9" name="Google Shape;1389;p11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11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3" name="Google Shape;1393;p11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5" name="Google Shape;1395;p11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11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11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1" name="Google Shape;1401;p11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402" name="Google Shape;1402;p111"/>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403" name="Google Shape;1403;p111"/>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404" name="Google Shape;1404;p111"/>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405" name="Google Shape;1405;p111"/>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406" name="Google Shape;1406;p111"/>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407" name="Google Shape;1407;p111"/>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408" name="Google Shape;1408;p111"/>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1409" name="Shape 1409"/>
        <p:cNvGrpSpPr/>
        <p:nvPr/>
      </p:nvGrpSpPr>
      <p:grpSpPr>
        <a:xfrm>
          <a:off x="0" y="0"/>
          <a:ext cx="0" cy="0"/>
          <a:chOff x="0" y="0"/>
          <a:chExt cx="0" cy="0"/>
        </a:xfrm>
      </p:grpSpPr>
      <p:sp>
        <p:nvSpPr>
          <p:cNvPr id="1410" name="Google Shape;1410;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12" name="Google Shape;1412;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3" name="Google Shape;1413;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14" name="Google Shape;1414;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5" name="Google Shape;1415;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11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11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0" name="Google Shape;1420;p11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1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11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4" name="Google Shape;1424;p11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1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11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8" name="Google Shape;1428;p11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0" name="Google Shape;1430;p11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32" name="Google Shape;1432;p11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433" name="Google Shape;1433;p112"/>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434" name="Google Shape;1434;p112"/>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435" name="Google Shape;1435;p112"/>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436" name="Google Shape;1436;p112"/>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437" name="Google Shape;1437;p112"/>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438" name="Google Shape;1438;p112"/>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439" name="Google Shape;1439;p112"/>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440" name="Shape 1440"/>
        <p:cNvGrpSpPr/>
        <p:nvPr/>
      </p:nvGrpSpPr>
      <p:grpSpPr>
        <a:xfrm>
          <a:off x="0" y="0"/>
          <a:ext cx="0" cy="0"/>
          <a:chOff x="0" y="0"/>
          <a:chExt cx="0" cy="0"/>
        </a:xfrm>
      </p:grpSpPr>
      <p:pic>
        <p:nvPicPr>
          <p:cNvPr id="1441" name="Google Shape;1441;p1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42" name="Google Shape;1442;p11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3" name="Google Shape;144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4" name="Google Shape;1444;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45" name="Google Shape;1445;p11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446" name="Google Shape;1446;p11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447" name="Google Shape;1447;p11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448" name="Shape 1448"/>
        <p:cNvGrpSpPr/>
        <p:nvPr/>
      </p:nvGrpSpPr>
      <p:grpSpPr>
        <a:xfrm>
          <a:off x="0" y="0"/>
          <a:ext cx="0" cy="0"/>
          <a:chOff x="0" y="0"/>
          <a:chExt cx="0" cy="0"/>
        </a:xfrm>
      </p:grpSpPr>
      <p:pic>
        <p:nvPicPr>
          <p:cNvPr id="1449" name="Google Shape;1449;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0" name="Google Shape;145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1" name="Google Shape;1451;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2" name="Google Shape;1452;p11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453" name="Google Shape;1453;p11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454" name="Shape 1454"/>
        <p:cNvGrpSpPr/>
        <p:nvPr/>
      </p:nvGrpSpPr>
      <p:grpSpPr>
        <a:xfrm>
          <a:off x="0" y="0"/>
          <a:ext cx="0" cy="0"/>
          <a:chOff x="0" y="0"/>
          <a:chExt cx="0" cy="0"/>
        </a:xfrm>
      </p:grpSpPr>
      <p:pic>
        <p:nvPicPr>
          <p:cNvPr id="1455" name="Google Shape;1455;p11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456" name="Google Shape;1456;p11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457" name="Google Shape;1457;p11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458" name="Google Shape;1458;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459" name="Shape 1459"/>
        <p:cNvGrpSpPr/>
        <p:nvPr/>
      </p:nvGrpSpPr>
      <p:grpSpPr>
        <a:xfrm>
          <a:off x="0" y="0"/>
          <a:ext cx="0" cy="0"/>
          <a:chOff x="0" y="0"/>
          <a:chExt cx="0" cy="0"/>
        </a:xfrm>
      </p:grpSpPr>
      <p:pic>
        <p:nvPicPr>
          <p:cNvPr id="1460" name="Google Shape;1460;p11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461" name="Google Shape;1461;p11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462" name="Google Shape;1462;p116"/>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463" name="Google Shape;1463;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464" name="Shape 1464"/>
        <p:cNvGrpSpPr/>
        <p:nvPr/>
      </p:nvGrpSpPr>
      <p:grpSpPr>
        <a:xfrm>
          <a:off x="0" y="0"/>
          <a:ext cx="0" cy="0"/>
          <a:chOff x="0" y="0"/>
          <a:chExt cx="0" cy="0"/>
        </a:xfrm>
      </p:grpSpPr>
      <p:pic>
        <p:nvPicPr>
          <p:cNvPr id="1465" name="Google Shape;1465;p11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466" name="Google Shape;1466;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67" name="Google Shape;1467;p11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68" name="Google Shape;1468;p11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469" name="Google Shape;1469;p11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470" name="Google Shape;1470;p11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472" name="Shape 1472"/>
        <p:cNvGrpSpPr/>
        <p:nvPr/>
      </p:nvGrpSpPr>
      <p:grpSpPr>
        <a:xfrm>
          <a:off x="0" y="0"/>
          <a:ext cx="0" cy="0"/>
          <a:chOff x="0" y="0"/>
          <a:chExt cx="0" cy="0"/>
        </a:xfrm>
      </p:grpSpPr>
      <p:pic>
        <p:nvPicPr>
          <p:cNvPr id="1473" name="Google Shape;1473;p11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474" name="Google Shape;1474;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475" name="Google Shape;1475;p11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476" name="Google Shape;1476;p11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477" name="Google Shape;1477;p11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1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1">
  <p:cSld name="CUSTOM_2_3_1_1_1_1_1_2_1_2_1_1_1_1_2_2_1_2_1">
    <p:spTree>
      <p:nvGrpSpPr>
        <p:cNvPr id="1483" name="Shape 1483"/>
        <p:cNvGrpSpPr/>
        <p:nvPr/>
      </p:nvGrpSpPr>
      <p:grpSpPr>
        <a:xfrm>
          <a:off x="0" y="0"/>
          <a:ext cx="0" cy="0"/>
          <a:chOff x="0" y="0"/>
          <a:chExt cx="0" cy="0"/>
        </a:xfrm>
      </p:grpSpPr>
      <p:pic>
        <p:nvPicPr>
          <p:cNvPr id="1484" name="Google Shape;1484;p1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85" name="Google Shape;1485;p12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2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487" name="Google Shape;1487;p12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488" name="Google Shape;1488;p12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489" name="Google Shape;1489;p12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0" name="Google Shape;1490;p12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1" name="Google Shape;1491;p12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492" name="Google Shape;1492;p120"/>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1">
  <p:cSld name="CUSTOM_2_3_1_1_1_1_1_2_1_2_1_1_1_1_2_2_1_1_1_2">
    <p:spTree>
      <p:nvGrpSpPr>
        <p:cNvPr id="1493" name="Shape 1493"/>
        <p:cNvGrpSpPr/>
        <p:nvPr/>
      </p:nvGrpSpPr>
      <p:grpSpPr>
        <a:xfrm>
          <a:off x="0" y="0"/>
          <a:ext cx="0" cy="0"/>
          <a:chOff x="0" y="0"/>
          <a:chExt cx="0" cy="0"/>
        </a:xfrm>
      </p:grpSpPr>
      <p:pic>
        <p:nvPicPr>
          <p:cNvPr id="1494" name="Google Shape;1494;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95" name="Google Shape;1495;p12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2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497" name="Google Shape;1497;p12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498" name="Google Shape;1498;p12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12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12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01" name="Google Shape;1501;p121"/>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502" name="Google Shape;1502;p12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1">
  <p:cSld name="CUSTOM_2_3_1_1_1_1_1_2_1_2_1_1_1_1_2_2_1_1_1_1_1">
    <p:spTree>
      <p:nvGrpSpPr>
        <p:cNvPr id="1503" name="Shape 1503"/>
        <p:cNvGrpSpPr/>
        <p:nvPr/>
      </p:nvGrpSpPr>
      <p:grpSpPr>
        <a:xfrm>
          <a:off x="0" y="0"/>
          <a:ext cx="0" cy="0"/>
          <a:chOff x="0" y="0"/>
          <a:chExt cx="0" cy="0"/>
        </a:xfrm>
      </p:grpSpPr>
      <p:pic>
        <p:nvPicPr>
          <p:cNvPr id="1504" name="Google Shape;1504;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05" name="Google Shape;1505;p12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2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507" name="Google Shape;1507;p12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08" name="Google Shape;1508;p12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12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12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11" name="Google Shape;1511;p122"/>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512" name="Google Shape;1512;p12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1">
  <p:cSld name="CUSTOM_2_3_1_1_1_1_1_2_1_2_1_1_1_1_2_1_1_1_1_1">
    <p:spTree>
      <p:nvGrpSpPr>
        <p:cNvPr id="1513" name="Shape 1513"/>
        <p:cNvGrpSpPr/>
        <p:nvPr/>
      </p:nvGrpSpPr>
      <p:grpSpPr>
        <a:xfrm>
          <a:off x="0" y="0"/>
          <a:ext cx="0" cy="0"/>
          <a:chOff x="0" y="0"/>
          <a:chExt cx="0" cy="0"/>
        </a:xfrm>
      </p:grpSpPr>
      <p:pic>
        <p:nvPicPr>
          <p:cNvPr id="1514" name="Google Shape;1514;p1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15" name="Google Shape;1515;p1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6" name="Google Shape;1516;p12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517" name="Google Shape;1517;p12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518" name="Google Shape;1518;p12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519" name="Google Shape;1519;p12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0" name="Google Shape;1520;p12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1" name="Google Shape;1521;p12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22" name="Google Shape;1522;p12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_1">
    <p:spTree>
      <p:nvGrpSpPr>
        <p:cNvPr id="1523" name="Shape 1523"/>
        <p:cNvGrpSpPr/>
        <p:nvPr/>
      </p:nvGrpSpPr>
      <p:grpSpPr>
        <a:xfrm>
          <a:off x="0" y="0"/>
          <a:ext cx="0" cy="0"/>
          <a:chOff x="0" y="0"/>
          <a:chExt cx="0" cy="0"/>
        </a:xfrm>
      </p:grpSpPr>
      <p:pic>
        <p:nvPicPr>
          <p:cNvPr id="1524" name="Google Shape;1524;p1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25" name="Google Shape;1525;p1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6" name="Google Shape;1526;p1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27" name="Google Shape;1527;p12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528" name="Google Shape;1528;p12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12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0" name="Google Shape;1530;p12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31" name="Google Shape;1531;p12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532" name="Google Shape;1532;p124"/>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533" name="Shape 1533"/>
        <p:cNvGrpSpPr/>
        <p:nvPr/>
      </p:nvGrpSpPr>
      <p:grpSpPr>
        <a:xfrm>
          <a:off x="0" y="0"/>
          <a:ext cx="0" cy="0"/>
          <a:chOff x="0" y="0"/>
          <a:chExt cx="0" cy="0"/>
        </a:xfrm>
      </p:grpSpPr>
      <p:pic>
        <p:nvPicPr>
          <p:cNvPr id="1534" name="Google Shape;1534;p1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35" name="Google Shape;1535;p1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6" name="Google Shape;1536;p1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37" name="Google Shape;1537;p12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538" name="Google Shape;1538;p12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12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0" name="Google Shape;1540;p12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41" name="Google Shape;1541;p12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542" name="Google Shape;1542;p125"/>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_1">
    <p:spTree>
      <p:nvGrpSpPr>
        <p:cNvPr id="1543" name="Shape 1543"/>
        <p:cNvGrpSpPr/>
        <p:nvPr/>
      </p:nvGrpSpPr>
      <p:grpSpPr>
        <a:xfrm>
          <a:off x="0" y="0"/>
          <a:ext cx="0" cy="0"/>
          <a:chOff x="0" y="0"/>
          <a:chExt cx="0" cy="0"/>
        </a:xfrm>
      </p:grpSpPr>
      <p:pic>
        <p:nvPicPr>
          <p:cNvPr id="1544" name="Google Shape;1544;p1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45" name="Google Shape;1545;p12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46" name="Google Shape;1546;p1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47" name="Google Shape;1547;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1">
    <p:spTree>
      <p:nvGrpSpPr>
        <p:cNvPr id="1548" name="Shape 1548"/>
        <p:cNvGrpSpPr/>
        <p:nvPr/>
      </p:nvGrpSpPr>
      <p:grpSpPr>
        <a:xfrm>
          <a:off x="0" y="0"/>
          <a:ext cx="0" cy="0"/>
          <a:chOff x="0" y="0"/>
          <a:chExt cx="0" cy="0"/>
        </a:xfrm>
      </p:grpSpPr>
      <p:pic>
        <p:nvPicPr>
          <p:cNvPr id="1549" name="Google Shape;1549;p1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0" name="Google Shape;1550;p12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51" name="Google Shape;1551;p1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52" name="Google Shape;1552;p1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1">
    <p:spTree>
      <p:nvGrpSpPr>
        <p:cNvPr id="1553" name="Shape 1553"/>
        <p:cNvGrpSpPr/>
        <p:nvPr/>
      </p:nvGrpSpPr>
      <p:grpSpPr>
        <a:xfrm>
          <a:off x="0" y="0"/>
          <a:ext cx="0" cy="0"/>
          <a:chOff x="0" y="0"/>
          <a:chExt cx="0" cy="0"/>
        </a:xfrm>
      </p:grpSpPr>
      <p:sp>
        <p:nvSpPr>
          <p:cNvPr id="1554" name="Google Shape;1554;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5" name="Google Shape;1555;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56" name="Google Shape;1556;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57" name="Google Shape;1557;p1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58" name="Google Shape;1558;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9" name="Google Shape;1559;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0" name="Google Shape;1560;p12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_1">
    <p:spTree>
      <p:nvGrpSpPr>
        <p:cNvPr id="1561" name="Shape 1561"/>
        <p:cNvGrpSpPr/>
        <p:nvPr/>
      </p:nvGrpSpPr>
      <p:grpSpPr>
        <a:xfrm>
          <a:off x="0" y="0"/>
          <a:ext cx="0" cy="0"/>
          <a:chOff x="0" y="0"/>
          <a:chExt cx="0" cy="0"/>
        </a:xfrm>
      </p:grpSpPr>
      <p:pic>
        <p:nvPicPr>
          <p:cNvPr id="1562" name="Google Shape;1562;p12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563" name="Google Shape;1563;p12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4" name="Google Shape;1564;p12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565" name="Google Shape;1565;p12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12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1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68" name="Google Shape;1568;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569" name="Google Shape;1569;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0" name="Google Shape;1570;p1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_1">
    <p:spTree>
      <p:nvGrpSpPr>
        <p:cNvPr id="1571" name="Shape 1571"/>
        <p:cNvGrpSpPr/>
        <p:nvPr/>
      </p:nvGrpSpPr>
      <p:grpSpPr>
        <a:xfrm>
          <a:off x="0" y="0"/>
          <a:ext cx="0" cy="0"/>
          <a:chOff x="0" y="0"/>
          <a:chExt cx="0" cy="0"/>
        </a:xfrm>
      </p:grpSpPr>
      <p:pic>
        <p:nvPicPr>
          <p:cNvPr id="1572" name="Google Shape;1572;p1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73" name="Google Shape;1573;p13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4" name="Google Shape;1574;p13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575" name="Google Shape;1575;p1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76" name="Google Shape;1576;p1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_1">
    <p:spTree>
      <p:nvGrpSpPr>
        <p:cNvPr id="1577" name="Shape 1577"/>
        <p:cNvGrpSpPr/>
        <p:nvPr/>
      </p:nvGrpSpPr>
      <p:grpSpPr>
        <a:xfrm>
          <a:off x="0" y="0"/>
          <a:ext cx="0" cy="0"/>
          <a:chOff x="0" y="0"/>
          <a:chExt cx="0" cy="0"/>
        </a:xfrm>
      </p:grpSpPr>
      <p:pic>
        <p:nvPicPr>
          <p:cNvPr id="1578" name="Google Shape;1578;p13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79" name="Google Shape;1579;p13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3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82" name="Google Shape;1582;p13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583" name="Google Shape;1583;p1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84" name="Google Shape;1584;p13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585" name="Google Shape;1585;p13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_1">
    <p:spTree>
      <p:nvGrpSpPr>
        <p:cNvPr id="1586" name="Shape 1586"/>
        <p:cNvGrpSpPr/>
        <p:nvPr/>
      </p:nvGrpSpPr>
      <p:grpSpPr>
        <a:xfrm>
          <a:off x="0" y="0"/>
          <a:ext cx="0" cy="0"/>
          <a:chOff x="0" y="0"/>
          <a:chExt cx="0" cy="0"/>
        </a:xfrm>
      </p:grpSpPr>
      <p:pic>
        <p:nvPicPr>
          <p:cNvPr id="1587" name="Google Shape;1587;p13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88" name="Google Shape;1588;p13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9" name="Google Shape;1589;p13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90" name="Google Shape;1590;p13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13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2" name="Google Shape;1592;p13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593" name="Google Shape;1593;p1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94" name="Google Shape;1594;p13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95" name="Google Shape;1595;p1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13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_1">
    <p:spTree>
      <p:nvGrpSpPr>
        <p:cNvPr id="1597" name="Shape 1597"/>
        <p:cNvGrpSpPr/>
        <p:nvPr/>
      </p:nvGrpSpPr>
      <p:grpSpPr>
        <a:xfrm>
          <a:off x="0" y="0"/>
          <a:ext cx="0" cy="0"/>
          <a:chOff x="0" y="0"/>
          <a:chExt cx="0" cy="0"/>
        </a:xfrm>
      </p:grpSpPr>
      <p:pic>
        <p:nvPicPr>
          <p:cNvPr id="1598" name="Google Shape;1598;p13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99" name="Google Shape;1599;p1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00" name="Google Shape;1600;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1" name="Google Shape;1601;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3" name="Google Shape;1603;p13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604" name="Google Shape;1604;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5" name="Google Shape;1605;p13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13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_1">
    <p:spTree>
      <p:nvGrpSpPr>
        <p:cNvPr id="1607" name="Shape 1607"/>
        <p:cNvGrpSpPr/>
        <p:nvPr/>
      </p:nvGrpSpPr>
      <p:grpSpPr>
        <a:xfrm>
          <a:off x="0" y="0"/>
          <a:ext cx="0" cy="0"/>
          <a:chOff x="0" y="0"/>
          <a:chExt cx="0" cy="0"/>
        </a:xfrm>
      </p:grpSpPr>
      <p:pic>
        <p:nvPicPr>
          <p:cNvPr id="1608" name="Google Shape;1608;p13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09" name="Google Shape;1609;p1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13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11" name="Google Shape;1611;p1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12" name="Google Shape;1612;p13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13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13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15" name="Google Shape;1615;p1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13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60" name="Shape 60"/>
        <p:cNvGrpSpPr/>
        <p:nvPr/>
      </p:nvGrpSpPr>
      <p:grpSpPr>
        <a:xfrm>
          <a:off x="0" y="0"/>
          <a:ext cx="0" cy="0"/>
          <a:chOff x="0" y="0"/>
          <a:chExt cx="0" cy="0"/>
        </a:xfrm>
      </p:grpSpPr>
      <p:sp>
        <p:nvSpPr>
          <p:cNvPr id="61" name="Google Shape;61;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3" name="Google Shape;63;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 name="Google Shape;64;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 name="Google Shape;65;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 name="Google Shape;66;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7" name="Google Shape;67;p1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_1">
    <p:spTree>
      <p:nvGrpSpPr>
        <p:cNvPr id="1617" name="Shape 1617"/>
        <p:cNvGrpSpPr/>
        <p:nvPr/>
      </p:nvGrpSpPr>
      <p:grpSpPr>
        <a:xfrm>
          <a:off x="0" y="0"/>
          <a:ext cx="0" cy="0"/>
          <a:chOff x="0" y="0"/>
          <a:chExt cx="0" cy="0"/>
        </a:xfrm>
      </p:grpSpPr>
      <p:sp>
        <p:nvSpPr>
          <p:cNvPr id="1618" name="Google Shape;1618;p13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9" name="Google Shape;1619;p1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20" name="Google Shape;1620;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1" name="Google Shape;1621;p13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22" name="Google Shape;1622;p13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3" name="Google Shape;1623;p13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4" name="Google Shape;1624;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5" name="Google Shape;1625;p13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6" name="Google Shape;1626;p13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_1">
    <p:spTree>
      <p:nvGrpSpPr>
        <p:cNvPr id="1627" name="Shape 1627"/>
        <p:cNvGrpSpPr/>
        <p:nvPr/>
      </p:nvGrpSpPr>
      <p:grpSpPr>
        <a:xfrm>
          <a:off x="0" y="0"/>
          <a:ext cx="0" cy="0"/>
          <a:chOff x="0" y="0"/>
          <a:chExt cx="0" cy="0"/>
        </a:xfrm>
      </p:grpSpPr>
      <p:pic>
        <p:nvPicPr>
          <p:cNvPr id="1628" name="Google Shape;1628;p13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9" name="Google Shape;1629;p13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0" name="Google Shape;1630;p13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631" name="Google Shape;1631;p1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2" name="Google Shape;1632;p13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633" name="Google Shape;1633;p1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34" name="Google Shape;1634;p13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13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36" name="Google Shape;1636;p1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13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_1">
    <p:spTree>
      <p:nvGrpSpPr>
        <p:cNvPr id="1638" name="Shape 1638"/>
        <p:cNvGrpSpPr/>
        <p:nvPr/>
      </p:nvGrpSpPr>
      <p:grpSpPr>
        <a:xfrm>
          <a:off x="0" y="0"/>
          <a:ext cx="0" cy="0"/>
          <a:chOff x="0" y="0"/>
          <a:chExt cx="0" cy="0"/>
        </a:xfrm>
      </p:grpSpPr>
      <p:sp>
        <p:nvSpPr>
          <p:cNvPr id="1639" name="Google Shape;1639;p13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0" name="Google Shape;1640;p1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41" name="Google Shape;1641;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42" name="Google Shape;1642;p13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43" name="Google Shape;1643;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4" name="Google Shape;1644;p13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5" name="Google Shape;1645;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6" name="Google Shape;1646;p13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7" name="Google Shape;1647;p13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_6">
    <p:spTree>
      <p:nvGrpSpPr>
        <p:cNvPr id="1648" name="Shape 1648"/>
        <p:cNvGrpSpPr/>
        <p:nvPr/>
      </p:nvGrpSpPr>
      <p:grpSpPr>
        <a:xfrm>
          <a:off x="0" y="0"/>
          <a:ext cx="0" cy="0"/>
          <a:chOff x="0" y="0"/>
          <a:chExt cx="0" cy="0"/>
        </a:xfrm>
      </p:grpSpPr>
      <p:sp>
        <p:nvSpPr>
          <p:cNvPr id="1649" name="Google Shape;1649;p1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2" name="Google Shape;1652;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3" name="Google Shape;1653;p1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54" name="Google Shape;1654;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5" name="Google Shape;1655;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56" name="Google Shape;1656;p138"/>
          <p:cNvGrpSpPr/>
          <p:nvPr/>
        </p:nvGrpSpPr>
        <p:grpSpPr>
          <a:xfrm>
            <a:off x="457200" y="1378813"/>
            <a:ext cx="776889" cy="621300"/>
            <a:chOff x="457200" y="1378813"/>
            <a:chExt cx="776889" cy="621300"/>
          </a:xfrm>
        </p:grpSpPr>
        <p:sp>
          <p:nvSpPr>
            <p:cNvPr id="1657" name="Google Shape;1657;p13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8" name="Google Shape;1658;p13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138"/>
          <p:cNvGrpSpPr/>
          <p:nvPr/>
        </p:nvGrpSpPr>
        <p:grpSpPr>
          <a:xfrm>
            <a:off x="457200" y="2228725"/>
            <a:ext cx="776889" cy="621300"/>
            <a:chOff x="457200" y="1378813"/>
            <a:chExt cx="776889" cy="621300"/>
          </a:xfrm>
        </p:grpSpPr>
        <p:sp>
          <p:nvSpPr>
            <p:cNvPr id="1660" name="Google Shape;1660;p13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1" name="Google Shape;1661;p13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138"/>
          <p:cNvGrpSpPr/>
          <p:nvPr/>
        </p:nvGrpSpPr>
        <p:grpSpPr>
          <a:xfrm>
            <a:off x="457200" y="3073850"/>
            <a:ext cx="776889" cy="621300"/>
            <a:chOff x="457200" y="1378813"/>
            <a:chExt cx="776889" cy="621300"/>
          </a:xfrm>
        </p:grpSpPr>
        <p:sp>
          <p:nvSpPr>
            <p:cNvPr id="1663" name="Google Shape;1663;p13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64" name="Google Shape;1664;p13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138"/>
          <p:cNvGrpSpPr/>
          <p:nvPr/>
        </p:nvGrpSpPr>
        <p:grpSpPr>
          <a:xfrm>
            <a:off x="457200" y="3923750"/>
            <a:ext cx="776889" cy="621300"/>
            <a:chOff x="457200" y="1378813"/>
            <a:chExt cx="776889" cy="621300"/>
          </a:xfrm>
        </p:grpSpPr>
        <p:sp>
          <p:nvSpPr>
            <p:cNvPr id="1666" name="Google Shape;1666;p13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67" name="Google Shape;1667;p13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8" name="Google Shape;1668;p13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9" name="Google Shape;1669;p1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3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13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13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_1">
    <p:spTree>
      <p:nvGrpSpPr>
        <p:cNvPr id="1675" name="Shape 1675"/>
        <p:cNvGrpSpPr/>
        <p:nvPr/>
      </p:nvGrpSpPr>
      <p:grpSpPr>
        <a:xfrm>
          <a:off x="0" y="0"/>
          <a:ext cx="0" cy="0"/>
          <a:chOff x="0" y="0"/>
          <a:chExt cx="0" cy="0"/>
        </a:xfrm>
      </p:grpSpPr>
      <p:sp>
        <p:nvSpPr>
          <p:cNvPr id="1676" name="Google Shape;1676;p13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9" name="Google Shape;1679;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0" name="Google Shape;1680;p1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81" name="Google Shape;1681;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82" name="Google Shape;1682;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83" name="Google Shape;1683;p139"/>
          <p:cNvGrpSpPr/>
          <p:nvPr/>
        </p:nvGrpSpPr>
        <p:grpSpPr>
          <a:xfrm>
            <a:off x="457200" y="1300225"/>
            <a:ext cx="776889" cy="621300"/>
            <a:chOff x="457200" y="1378813"/>
            <a:chExt cx="776889" cy="621300"/>
          </a:xfrm>
        </p:grpSpPr>
        <p:sp>
          <p:nvSpPr>
            <p:cNvPr id="1684" name="Google Shape;1684;p13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85" name="Google Shape;1685;p13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139"/>
          <p:cNvGrpSpPr/>
          <p:nvPr/>
        </p:nvGrpSpPr>
        <p:grpSpPr>
          <a:xfrm>
            <a:off x="457200" y="2000125"/>
            <a:ext cx="776889" cy="621300"/>
            <a:chOff x="457200" y="1378813"/>
            <a:chExt cx="776889" cy="621300"/>
          </a:xfrm>
        </p:grpSpPr>
        <p:sp>
          <p:nvSpPr>
            <p:cNvPr id="1687" name="Google Shape;1687;p13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88" name="Google Shape;1688;p13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39"/>
          <p:cNvGrpSpPr/>
          <p:nvPr/>
        </p:nvGrpSpPr>
        <p:grpSpPr>
          <a:xfrm>
            <a:off x="457200" y="2692850"/>
            <a:ext cx="776889" cy="621300"/>
            <a:chOff x="457200" y="1378813"/>
            <a:chExt cx="776889" cy="621300"/>
          </a:xfrm>
        </p:grpSpPr>
        <p:sp>
          <p:nvSpPr>
            <p:cNvPr id="1690" name="Google Shape;1690;p13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1" name="Google Shape;1691;p13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139"/>
          <p:cNvGrpSpPr/>
          <p:nvPr/>
        </p:nvGrpSpPr>
        <p:grpSpPr>
          <a:xfrm>
            <a:off x="457200" y="3390350"/>
            <a:ext cx="776889" cy="621300"/>
            <a:chOff x="457200" y="1378813"/>
            <a:chExt cx="776889" cy="621300"/>
          </a:xfrm>
        </p:grpSpPr>
        <p:sp>
          <p:nvSpPr>
            <p:cNvPr id="1693" name="Google Shape;1693;p13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94" name="Google Shape;1694;p13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5" name="Google Shape;1695;p13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6" name="Google Shape;1696;p13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3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3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3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0" name="Google Shape;1700;p13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1" name="Google Shape;1701;p13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02" name="Google Shape;1702;p139"/>
          <p:cNvGrpSpPr/>
          <p:nvPr/>
        </p:nvGrpSpPr>
        <p:grpSpPr>
          <a:xfrm>
            <a:off x="469500" y="4083075"/>
            <a:ext cx="776889" cy="621300"/>
            <a:chOff x="457200" y="1378813"/>
            <a:chExt cx="776889" cy="621300"/>
          </a:xfrm>
        </p:grpSpPr>
        <p:sp>
          <p:nvSpPr>
            <p:cNvPr id="1703" name="Google Shape;1703;p13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04" name="Google Shape;1704;p13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5" name="Google Shape;1705;p13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3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_4">
    <p:spTree>
      <p:nvGrpSpPr>
        <p:cNvPr id="1707" name="Shape 1707"/>
        <p:cNvGrpSpPr/>
        <p:nvPr/>
      </p:nvGrpSpPr>
      <p:grpSpPr>
        <a:xfrm>
          <a:off x="0" y="0"/>
          <a:ext cx="0" cy="0"/>
          <a:chOff x="0" y="0"/>
          <a:chExt cx="0" cy="0"/>
        </a:xfrm>
      </p:grpSpPr>
      <p:sp>
        <p:nvSpPr>
          <p:cNvPr id="1708" name="Google Shape;1708;p14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1" name="Google Shape;1711;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12" name="Google Shape;1712;p1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13" name="Google Shape;1713;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14" name="Google Shape;1714;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15" name="Google Shape;1715;p140"/>
          <p:cNvGrpSpPr/>
          <p:nvPr/>
        </p:nvGrpSpPr>
        <p:grpSpPr>
          <a:xfrm>
            <a:off x="457200" y="1237825"/>
            <a:ext cx="776900" cy="486300"/>
            <a:chOff x="457200" y="1466425"/>
            <a:chExt cx="776900" cy="486300"/>
          </a:xfrm>
        </p:grpSpPr>
        <p:sp>
          <p:nvSpPr>
            <p:cNvPr id="1716" name="Google Shape;1716;p1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17" name="Google Shape;1717;p1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8" name="Google Shape;1718;p14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14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140"/>
          <p:cNvGrpSpPr/>
          <p:nvPr/>
        </p:nvGrpSpPr>
        <p:grpSpPr>
          <a:xfrm>
            <a:off x="457200" y="1828900"/>
            <a:ext cx="776900" cy="486300"/>
            <a:chOff x="457200" y="1466425"/>
            <a:chExt cx="776900" cy="486300"/>
          </a:xfrm>
        </p:grpSpPr>
        <p:sp>
          <p:nvSpPr>
            <p:cNvPr id="1721" name="Google Shape;1721;p1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22" name="Google Shape;1722;p1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14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140"/>
          <p:cNvGrpSpPr/>
          <p:nvPr/>
        </p:nvGrpSpPr>
        <p:grpSpPr>
          <a:xfrm>
            <a:off x="457200" y="2419975"/>
            <a:ext cx="776900" cy="486300"/>
            <a:chOff x="457200" y="1466425"/>
            <a:chExt cx="776900" cy="486300"/>
          </a:xfrm>
        </p:grpSpPr>
        <p:sp>
          <p:nvSpPr>
            <p:cNvPr id="1725" name="Google Shape;1725;p1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26" name="Google Shape;1726;p1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14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8" name="Google Shape;1728;p140"/>
          <p:cNvGrpSpPr/>
          <p:nvPr/>
        </p:nvGrpSpPr>
        <p:grpSpPr>
          <a:xfrm>
            <a:off x="457200" y="3011050"/>
            <a:ext cx="776900" cy="486300"/>
            <a:chOff x="457200" y="1466425"/>
            <a:chExt cx="776900" cy="486300"/>
          </a:xfrm>
        </p:grpSpPr>
        <p:sp>
          <p:nvSpPr>
            <p:cNvPr id="1729" name="Google Shape;1729;p1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30" name="Google Shape;1730;p1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1" name="Google Shape;1731;p14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140"/>
          <p:cNvGrpSpPr/>
          <p:nvPr/>
        </p:nvGrpSpPr>
        <p:grpSpPr>
          <a:xfrm>
            <a:off x="457200" y="3602137"/>
            <a:ext cx="776900" cy="486300"/>
            <a:chOff x="457200" y="1466425"/>
            <a:chExt cx="776900" cy="486300"/>
          </a:xfrm>
        </p:grpSpPr>
        <p:sp>
          <p:nvSpPr>
            <p:cNvPr id="1733" name="Google Shape;1733;p1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34" name="Google Shape;1734;p1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5" name="Google Shape;1735;p14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6" name="Google Shape;1736;p140"/>
          <p:cNvGrpSpPr/>
          <p:nvPr/>
        </p:nvGrpSpPr>
        <p:grpSpPr>
          <a:xfrm>
            <a:off x="457200" y="4193262"/>
            <a:ext cx="776900" cy="486300"/>
            <a:chOff x="457200" y="1466425"/>
            <a:chExt cx="776900" cy="486300"/>
          </a:xfrm>
        </p:grpSpPr>
        <p:sp>
          <p:nvSpPr>
            <p:cNvPr id="1737" name="Google Shape;1737;p1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738" name="Google Shape;1738;p1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9" name="Google Shape;1739;p14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0" name="Google Shape;1740;p14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1" name="Google Shape;1741;p14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2" name="Google Shape;1742;p14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14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_1">
    <p:spTree>
      <p:nvGrpSpPr>
        <p:cNvPr id="1744" name="Shape 1744"/>
        <p:cNvGrpSpPr/>
        <p:nvPr/>
      </p:nvGrpSpPr>
      <p:grpSpPr>
        <a:xfrm>
          <a:off x="0" y="0"/>
          <a:ext cx="0" cy="0"/>
          <a:chOff x="0" y="0"/>
          <a:chExt cx="0" cy="0"/>
        </a:xfrm>
      </p:grpSpPr>
      <p:sp>
        <p:nvSpPr>
          <p:cNvPr id="1745" name="Google Shape;1745;p1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1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50" name="Google Shape;1750;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52" name="Google Shape;1752;p141"/>
          <p:cNvGrpSpPr/>
          <p:nvPr/>
        </p:nvGrpSpPr>
        <p:grpSpPr>
          <a:xfrm>
            <a:off x="457200" y="1237825"/>
            <a:ext cx="776900" cy="486300"/>
            <a:chOff x="457200" y="1466425"/>
            <a:chExt cx="776900" cy="486300"/>
          </a:xfrm>
        </p:grpSpPr>
        <p:sp>
          <p:nvSpPr>
            <p:cNvPr id="1753" name="Google Shape;1753;p14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54" name="Google Shape;1754;p14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4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1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7" name="Google Shape;1757;p141"/>
          <p:cNvGrpSpPr/>
          <p:nvPr/>
        </p:nvGrpSpPr>
        <p:grpSpPr>
          <a:xfrm>
            <a:off x="457200" y="1828900"/>
            <a:ext cx="776900" cy="486300"/>
            <a:chOff x="457200" y="1466425"/>
            <a:chExt cx="776900" cy="486300"/>
          </a:xfrm>
        </p:grpSpPr>
        <p:sp>
          <p:nvSpPr>
            <p:cNvPr id="1758" name="Google Shape;1758;p14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59" name="Google Shape;1759;p14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1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1" name="Google Shape;1761;p141"/>
          <p:cNvGrpSpPr/>
          <p:nvPr/>
        </p:nvGrpSpPr>
        <p:grpSpPr>
          <a:xfrm>
            <a:off x="457200" y="2419975"/>
            <a:ext cx="776900" cy="486300"/>
            <a:chOff x="457200" y="1466425"/>
            <a:chExt cx="776900" cy="486300"/>
          </a:xfrm>
        </p:grpSpPr>
        <p:sp>
          <p:nvSpPr>
            <p:cNvPr id="1762" name="Google Shape;1762;p14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63" name="Google Shape;1763;p14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4" name="Google Shape;1764;p1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5" name="Google Shape;1765;p141"/>
          <p:cNvGrpSpPr/>
          <p:nvPr/>
        </p:nvGrpSpPr>
        <p:grpSpPr>
          <a:xfrm>
            <a:off x="457200" y="3011050"/>
            <a:ext cx="776900" cy="486300"/>
            <a:chOff x="457200" y="1466425"/>
            <a:chExt cx="776900" cy="486300"/>
          </a:xfrm>
        </p:grpSpPr>
        <p:sp>
          <p:nvSpPr>
            <p:cNvPr id="1766" name="Google Shape;1766;p14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67" name="Google Shape;1767;p14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8" name="Google Shape;1768;p1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9" name="Google Shape;1769;p141"/>
          <p:cNvGrpSpPr/>
          <p:nvPr/>
        </p:nvGrpSpPr>
        <p:grpSpPr>
          <a:xfrm>
            <a:off x="457200" y="3602137"/>
            <a:ext cx="776900" cy="486300"/>
            <a:chOff x="457200" y="1466425"/>
            <a:chExt cx="776900" cy="486300"/>
          </a:xfrm>
        </p:grpSpPr>
        <p:sp>
          <p:nvSpPr>
            <p:cNvPr id="1770" name="Google Shape;1770;p14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71" name="Google Shape;1771;p14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1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141"/>
          <p:cNvGrpSpPr/>
          <p:nvPr/>
        </p:nvGrpSpPr>
        <p:grpSpPr>
          <a:xfrm>
            <a:off x="457200" y="4193262"/>
            <a:ext cx="776900" cy="486300"/>
            <a:chOff x="457200" y="1466425"/>
            <a:chExt cx="776900" cy="486300"/>
          </a:xfrm>
        </p:grpSpPr>
        <p:sp>
          <p:nvSpPr>
            <p:cNvPr id="1774" name="Google Shape;1774;p14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775" name="Google Shape;1775;p14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14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14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14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9" name="Google Shape;1779;p14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14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_2">
    <p:spTree>
      <p:nvGrpSpPr>
        <p:cNvPr id="1781" name="Shape 1781"/>
        <p:cNvGrpSpPr/>
        <p:nvPr/>
      </p:nvGrpSpPr>
      <p:grpSpPr>
        <a:xfrm>
          <a:off x="0" y="0"/>
          <a:ext cx="0" cy="0"/>
          <a:chOff x="0" y="0"/>
          <a:chExt cx="0" cy="0"/>
        </a:xfrm>
      </p:grpSpPr>
      <p:sp>
        <p:nvSpPr>
          <p:cNvPr id="1782" name="Google Shape;1782;p1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5" name="Google Shape;1785;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6" name="Google Shape;1786;p1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87" name="Google Shape;1787;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8" name="Google Shape;1788;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89" name="Google Shape;1789;p142"/>
          <p:cNvGrpSpPr/>
          <p:nvPr/>
        </p:nvGrpSpPr>
        <p:grpSpPr>
          <a:xfrm>
            <a:off x="457222" y="1149803"/>
            <a:ext cx="713194" cy="446423"/>
            <a:chOff x="457200" y="1466425"/>
            <a:chExt cx="776900" cy="486300"/>
          </a:xfrm>
        </p:grpSpPr>
        <p:sp>
          <p:nvSpPr>
            <p:cNvPr id="1790" name="Google Shape;1790;p1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791" name="Google Shape;1791;p1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14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3" name="Google Shape;1793;p1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4" name="Google Shape;1794;p142"/>
          <p:cNvGrpSpPr/>
          <p:nvPr/>
        </p:nvGrpSpPr>
        <p:grpSpPr>
          <a:xfrm>
            <a:off x="457222" y="1672428"/>
            <a:ext cx="713194" cy="446423"/>
            <a:chOff x="457200" y="1466425"/>
            <a:chExt cx="776900" cy="486300"/>
          </a:xfrm>
        </p:grpSpPr>
        <p:sp>
          <p:nvSpPr>
            <p:cNvPr id="1795" name="Google Shape;1795;p1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796" name="Google Shape;1796;p1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7" name="Google Shape;1797;p14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8" name="Google Shape;1798;p1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9" name="Google Shape;1799;p142"/>
          <p:cNvGrpSpPr/>
          <p:nvPr/>
        </p:nvGrpSpPr>
        <p:grpSpPr>
          <a:xfrm>
            <a:off x="457197" y="2195578"/>
            <a:ext cx="713194" cy="446423"/>
            <a:chOff x="457200" y="1466425"/>
            <a:chExt cx="776900" cy="486300"/>
          </a:xfrm>
        </p:grpSpPr>
        <p:sp>
          <p:nvSpPr>
            <p:cNvPr id="1800" name="Google Shape;1800;p1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801" name="Google Shape;1801;p1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2" name="Google Shape;1802;p14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3" name="Google Shape;1803;p1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142"/>
          <p:cNvGrpSpPr/>
          <p:nvPr/>
        </p:nvGrpSpPr>
        <p:grpSpPr>
          <a:xfrm>
            <a:off x="457197" y="2718203"/>
            <a:ext cx="713194" cy="446423"/>
            <a:chOff x="457200" y="1466425"/>
            <a:chExt cx="776900" cy="486300"/>
          </a:xfrm>
        </p:grpSpPr>
        <p:sp>
          <p:nvSpPr>
            <p:cNvPr id="1805" name="Google Shape;1805;p1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806" name="Google Shape;1806;p1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7" name="Google Shape;1807;p14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1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9" name="Google Shape;1809;p142"/>
          <p:cNvGrpSpPr/>
          <p:nvPr/>
        </p:nvGrpSpPr>
        <p:grpSpPr>
          <a:xfrm>
            <a:off x="457222" y="3240828"/>
            <a:ext cx="713194" cy="446423"/>
            <a:chOff x="457200" y="1466425"/>
            <a:chExt cx="776900" cy="486300"/>
          </a:xfrm>
        </p:grpSpPr>
        <p:sp>
          <p:nvSpPr>
            <p:cNvPr id="1810" name="Google Shape;1810;p1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811" name="Google Shape;1811;p1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14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3" name="Google Shape;1813;p1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142"/>
          <p:cNvGrpSpPr/>
          <p:nvPr/>
        </p:nvGrpSpPr>
        <p:grpSpPr>
          <a:xfrm>
            <a:off x="457222" y="3763453"/>
            <a:ext cx="713194" cy="446423"/>
            <a:chOff x="457200" y="1466425"/>
            <a:chExt cx="776900" cy="486300"/>
          </a:xfrm>
        </p:grpSpPr>
        <p:sp>
          <p:nvSpPr>
            <p:cNvPr id="1815" name="Google Shape;1815;p1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816" name="Google Shape;1816;p1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14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8" name="Google Shape;1818;p1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142"/>
          <p:cNvGrpSpPr/>
          <p:nvPr/>
        </p:nvGrpSpPr>
        <p:grpSpPr>
          <a:xfrm>
            <a:off x="457222" y="4311603"/>
            <a:ext cx="713194" cy="446423"/>
            <a:chOff x="457200" y="1466425"/>
            <a:chExt cx="776900" cy="486300"/>
          </a:xfrm>
        </p:grpSpPr>
        <p:sp>
          <p:nvSpPr>
            <p:cNvPr id="1820" name="Google Shape;1820;p1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821" name="Google Shape;1821;p1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14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_2">
    <p:spTree>
      <p:nvGrpSpPr>
        <p:cNvPr id="1823" name="Shape 1823"/>
        <p:cNvGrpSpPr/>
        <p:nvPr/>
      </p:nvGrpSpPr>
      <p:grpSpPr>
        <a:xfrm>
          <a:off x="0" y="0"/>
          <a:ext cx="0" cy="0"/>
          <a:chOff x="0" y="0"/>
          <a:chExt cx="0" cy="0"/>
        </a:xfrm>
      </p:grpSpPr>
      <p:sp>
        <p:nvSpPr>
          <p:cNvPr id="1824" name="Google Shape;1824;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5" name="Google Shape;1825;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6" name="Google Shape;1826;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7" name="Google Shape;1827;p1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28" name="Google Shape;1828;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9" name="Google Shape;1829;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14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143"/>
          <p:cNvGrpSpPr/>
          <p:nvPr/>
        </p:nvGrpSpPr>
        <p:grpSpPr>
          <a:xfrm>
            <a:off x="457427" y="3873038"/>
            <a:ext cx="602564" cy="377174"/>
            <a:chOff x="457200" y="1466425"/>
            <a:chExt cx="776900" cy="486300"/>
          </a:xfrm>
        </p:grpSpPr>
        <p:sp>
          <p:nvSpPr>
            <p:cNvPr id="1832" name="Google Shape;1832;p1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833" name="Google Shape;1833;p1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14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5" name="Google Shape;1835;p14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6" name="Google Shape;1836;p143"/>
          <p:cNvGrpSpPr/>
          <p:nvPr/>
        </p:nvGrpSpPr>
        <p:grpSpPr>
          <a:xfrm>
            <a:off x="457315" y="4311142"/>
            <a:ext cx="602564" cy="377174"/>
            <a:chOff x="457200" y="1466425"/>
            <a:chExt cx="776900" cy="486300"/>
          </a:xfrm>
        </p:grpSpPr>
        <p:sp>
          <p:nvSpPr>
            <p:cNvPr id="1837" name="Google Shape;1837;p1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838" name="Google Shape;1838;p1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9" name="Google Shape;1839;p14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14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1" name="Google Shape;1841;p143"/>
          <p:cNvGrpSpPr/>
          <p:nvPr/>
        </p:nvGrpSpPr>
        <p:grpSpPr>
          <a:xfrm>
            <a:off x="457377" y="2996663"/>
            <a:ext cx="602564" cy="377174"/>
            <a:chOff x="457200" y="1466425"/>
            <a:chExt cx="776900" cy="486300"/>
          </a:xfrm>
        </p:grpSpPr>
        <p:sp>
          <p:nvSpPr>
            <p:cNvPr id="1842" name="Google Shape;1842;p1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843" name="Google Shape;1843;p1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4" name="Google Shape;1844;p14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5" name="Google Shape;1845;p14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6" name="Google Shape;1846;p143"/>
          <p:cNvGrpSpPr/>
          <p:nvPr/>
        </p:nvGrpSpPr>
        <p:grpSpPr>
          <a:xfrm>
            <a:off x="457265" y="3434767"/>
            <a:ext cx="602564" cy="377174"/>
            <a:chOff x="457200" y="1466425"/>
            <a:chExt cx="776900" cy="486300"/>
          </a:xfrm>
        </p:grpSpPr>
        <p:sp>
          <p:nvSpPr>
            <p:cNvPr id="1847" name="Google Shape;1847;p1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848" name="Google Shape;1848;p1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14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0" name="Google Shape;1850;p14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143"/>
          <p:cNvGrpSpPr/>
          <p:nvPr/>
        </p:nvGrpSpPr>
        <p:grpSpPr>
          <a:xfrm>
            <a:off x="457402" y="2135288"/>
            <a:ext cx="602564" cy="377174"/>
            <a:chOff x="457200" y="1466425"/>
            <a:chExt cx="776900" cy="486300"/>
          </a:xfrm>
        </p:grpSpPr>
        <p:sp>
          <p:nvSpPr>
            <p:cNvPr id="1852" name="Google Shape;1852;p1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853" name="Google Shape;1853;p1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4" name="Google Shape;1854;p14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5" name="Google Shape;1855;p14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143"/>
          <p:cNvGrpSpPr/>
          <p:nvPr/>
        </p:nvGrpSpPr>
        <p:grpSpPr>
          <a:xfrm>
            <a:off x="457290" y="2573392"/>
            <a:ext cx="602564" cy="377174"/>
            <a:chOff x="457200" y="1466425"/>
            <a:chExt cx="776900" cy="486300"/>
          </a:xfrm>
        </p:grpSpPr>
        <p:sp>
          <p:nvSpPr>
            <p:cNvPr id="1857" name="Google Shape;1857;p1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858" name="Google Shape;1858;p1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14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14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1" name="Google Shape;1861;p143"/>
          <p:cNvGrpSpPr/>
          <p:nvPr/>
        </p:nvGrpSpPr>
        <p:grpSpPr>
          <a:xfrm>
            <a:off x="457352" y="1258913"/>
            <a:ext cx="602564" cy="377174"/>
            <a:chOff x="457200" y="1466425"/>
            <a:chExt cx="776900" cy="486300"/>
          </a:xfrm>
        </p:grpSpPr>
        <p:sp>
          <p:nvSpPr>
            <p:cNvPr id="1862" name="Google Shape;1862;p1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863" name="Google Shape;1863;p1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4" name="Google Shape;1864;p14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5" name="Google Shape;1865;p14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6" name="Google Shape;1866;p143"/>
          <p:cNvGrpSpPr/>
          <p:nvPr/>
        </p:nvGrpSpPr>
        <p:grpSpPr>
          <a:xfrm>
            <a:off x="457240" y="1697017"/>
            <a:ext cx="602564" cy="377174"/>
            <a:chOff x="457200" y="1466425"/>
            <a:chExt cx="776900" cy="486300"/>
          </a:xfrm>
        </p:grpSpPr>
        <p:sp>
          <p:nvSpPr>
            <p:cNvPr id="1867" name="Google Shape;1867;p1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868" name="Google Shape;1868;p1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14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_1">
    <p:spTree>
      <p:nvGrpSpPr>
        <p:cNvPr id="1870" name="Shape 1870"/>
        <p:cNvGrpSpPr/>
        <p:nvPr/>
      </p:nvGrpSpPr>
      <p:grpSpPr>
        <a:xfrm>
          <a:off x="0" y="0"/>
          <a:ext cx="0" cy="0"/>
          <a:chOff x="0" y="0"/>
          <a:chExt cx="0" cy="0"/>
        </a:xfrm>
      </p:grpSpPr>
      <p:sp>
        <p:nvSpPr>
          <p:cNvPr id="1871" name="Google Shape;1871;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3" name="Google Shape;1873;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74" name="Google Shape;1874;p1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5" name="Google Shape;1875;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6" name="Google Shape;1876;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7" name="Google Shape;1877;p14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8" name="Google Shape;1878;p144"/>
          <p:cNvGrpSpPr/>
          <p:nvPr/>
        </p:nvGrpSpPr>
        <p:grpSpPr>
          <a:xfrm>
            <a:off x="457427" y="3873038"/>
            <a:ext cx="602564" cy="377174"/>
            <a:chOff x="457200" y="1466425"/>
            <a:chExt cx="776900" cy="486300"/>
          </a:xfrm>
        </p:grpSpPr>
        <p:sp>
          <p:nvSpPr>
            <p:cNvPr id="1879" name="Google Shape;1879;p14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880" name="Google Shape;1880;p14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14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14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3" name="Google Shape;1883;p144"/>
          <p:cNvGrpSpPr/>
          <p:nvPr/>
        </p:nvGrpSpPr>
        <p:grpSpPr>
          <a:xfrm>
            <a:off x="457315" y="4311142"/>
            <a:ext cx="602564" cy="377174"/>
            <a:chOff x="457200" y="1466425"/>
            <a:chExt cx="776900" cy="486300"/>
          </a:xfrm>
        </p:grpSpPr>
        <p:sp>
          <p:nvSpPr>
            <p:cNvPr id="1884" name="Google Shape;1884;p14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885" name="Google Shape;1885;p14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14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7" name="Google Shape;1887;p14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8" name="Google Shape;1888;p144"/>
          <p:cNvGrpSpPr/>
          <p:nvPr/>
        </p:nvGrpSpPr>
        <p:grpSpPr>
          <a:xfrm>
            <a:off x="457377" y="2996663"/>
            <a:ext cx="602564" cy="377174"/>
            <a:chOff x="457200" y="1466425"/>
            <a:chExt cx="776900" cy="486300"/>
          </a:xfrm>
        </p:grpSpPr>
        <p:sp>
          <p:nvSpPr>
            <p:cNvPr id="1889" name="Google Shape;1889;p14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890" name="Google Shape;1890;p14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1" name="Google Shape;1891;p14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14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3" name="Google Shape;1893;p144"/>
          <p:cNvGrpSpPr/>
          <p:nvPr/>
        </p:nvGrpSpPr>
        <p:grpSpPr>
          <a:xfrm>
            <a:off x="457265" y="3434767"/>
            <a:ext cx="602564" cy="377174"/>
            <a:chOff x="457200" y="1466425"/>
            <a:chExt cx="776900" cy="486300"/>
          </a:xfrm>
        </p:grpSpPr>
        <p:sp>
          <p:nvSpPr>
            <p:cNvPr id="1894" name="Google Shape;1894;p14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895" name="Google Shape;1895;p14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6" name="Google Shape;1896;p14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7" name="Google Shape;1897;p14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8" name="Google Shape;1898;p144"/>
          <p:cNvGrpSpPr/>
          <p:nvPr/>
        </p:nvGrpSpPr>
        <p:grpSpPr>
          <a:xfrm>
            <a:off x="457402" y="2135288"/>
            <a:ext cx="602564" cy="377174"/>
            <a:chOff x="457200" y="1466425"/>
            <a:chExt cx="776900" cy="486300"/>
          </a:xfrm>
        </p:grpSpPr>
        <p:sp>
          <p:nvSpPr>
            <p:cNvPr id="1899" name="Google Shape;1899;p14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900" name="Google Shape;1900;p14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14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14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3" name="Google Shape;1903;p144"/>
          <p:cNvGrpSpPr/>
          <p:nvPr/>
        </p:nvGrpSpPr>
        <p:grpSpPr>
          <a:xfrm>
            <a:off x="457290" y="2573392"/>
            <a:ext cx="602564" cy="377174"/>
            <a:chOff x="457200" y="1466425"/>
            <a:chExt cx="776900" cy="486300"/>
          </a:xfrm>
        </p:grpSpPr>
        <p:sp>
          <p:nvSpPr>
            <p:cNvPr id="1904" name="Google Shape;1904;p14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05" name="Google Shape;1905;p14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6" name="Google Shape;1906;p14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7" name="Google Shape;1907;p14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8" name="Google Shape;1908;p144"/>
          <p:cNvGrpSpPr/>
          <p:nvPr/>
        </p:nvGrpSpPr>
        <p:grpSpPr>
          <a:xfrm>
            <a:off x="457352" y="1258913"/>
            <a:ext cx="602564" cy="377174"/>
            <a:chOff x="457200" y="1466425"/>
            <a:chExt cx="776900" cy="486300"/>
          </a:xfrm>
        </p:grpSpPr>
        <p:sp>
          <p:nvSpPr>
            <p:cNvPr id="1909" name="Google Shape;1909;p14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10" name="Google Shape;1910;p14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1" name="Google Shape;1911;p14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2" name="Google Shape;1912;p14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3" name="Google Shape;1913;p144"/>
          <p:cNvGrpSpPr/>
          <p:nvPr/>
        </p:nvGrpSpPr>
        <p:grpSpPr>
          <a:xfrm>
            <a:off x="457240" y="1697017"/>
            <a:ext cx="602564" cy="377174"/>
            <a:chOff x="457200" y="1466425"/>
            <a:chExt cx="776900" cy="486300"/>
          </a:xfrm>
        </p:grpSpPr>
        <p:sp>
          <p:nvSpPr>
            <p:cNvPr id="1914" name="Google Shape;1914;p14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915" name="Google Shape;1915;p14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14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70" name="Google Shape;70;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4" name="Google Shape;74;p1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75" name="Google Shape;75;p1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 name="Google Shape;76;p1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_2">
    <p:spTree>
      <p:nvGrpSpPr>
        <p:cNvPr id="1917" name="Shape 1917"/>
        <p:cNvGrpSpPr/>
        <p:nvPr/>
      </p:nvGrpSpPr>
      <p:grpSpPr>
        <a:xfrm>
          <a:off x="0" y="0"/>
          <a:ext cx="0" cy="0"/>
          <a:chOff x="0" y="0"/>
          <a:chExt cx="0" cy="0"/>
        </a:xfrm>
      </p:grpSpPr>
      <p:sp>
        <p:nvSpPr>
          <p:cNvPr id="1918" name="Google Shape;1918;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20" name="Google Shape;1920;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21" name="Google Shape;1921;p1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22" name="Google Shape;1922;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23" name="Google Shape;1923;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4" name="Google Shape;1924;p145"/>
          <p:cNvGrpSpPr/>
          <p:nvPr/>
        </p:nvGrpSpPr>
        <p:grpSpPr>
          <a:xfrm>
            <a:off x="457181" y="1345103"/>
            <a:ext cx="533372" cy="533480"/>
            <a:chOff x="457200" y="1378813"/>
            <a:chExt cx="695400" cy="695450"/>
          </a:xfrm>
        </p:grpSpPr>
        <p:sp>
          <p:nvSpPr>
            <p:cNvPr id="1925" name="Google Shape;1925;p14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26" name="Google Shape;1926;p14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7" name="Google Shape;1927;p14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4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9" name="Google Shape;1929;p145"/>
          <p:cNvGrpSpPr/>
          <p:nvPr/>
        </p:nvGrpSpPr>
        <p:grpSpPr>
          <a:xfrm>
            <a:off x="3228956" y="1345103"/>
            <a:ext cx="533372" cy="533480"/>
            <a:chOff x="457200" y="1378813"/>
            <a:chExt cx="695400" cy="695450"/>
          </a:xfrm>
        </p:grpSpPr>
        <p:sp>
          <p:nvSpPr>
            <p:cNvPr id="1930" name="Google Shape;1930;p14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931" name="Google Shape;1931;p14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14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4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34" name="Google Shape;1934;p145"/>
          <p:cNvGrpSpPr/>
          <p:nvPr/>
        </p:nvGrpSpPr>
        <p:grpSpPr>
          <a:xfrm>
            <a:off x="6134081" y="1345853"/>
            <a:ext cx="533372" cy="533480"/>
            <a:chOff x="457200" y="1378813"/>
            <a:chExt cx="695400" cy="695450"/>
          </a:xfrm>
        </p:grpSpPr>
        <p:sp>
          <p:nvSpPr>
            <p:cNvPr id="1935" name="Google Shape;1935;p14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936" name="Google Shape;1936;p14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7" name="Google Shape;1937;p14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4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_1">
    <p:spTree>
      <p:nvGrpSpPr>
        <p:cNvPr id="1939" name="Shape 1939"/>
        <p:cNvGrpSpPr/>
        <p:nvPr/>
      </p:nvGrpSpPr>
      <p:grpSpPr>
        <a:xfrm>
          <a:off x="0" y="0"/>
          <a:ext cx="0" cy="0"/>
          <a:chOff x="0" y="0"/>
          <a:chExt cx="0" cy="0"/>
        </a:xfrm>
      </p:grpSpPr>
      <p:pic>
        <p:nvPicPr>
          <p:cNvPr id="1940" name="Google Shape;1940;p14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941" name="Google Shape;1941;p14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3" name="Google Shape;1943;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4" name="Google Shape;1944;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5" name="Google Shape;1945;p1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6" name="Google Shape;1946;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7" name="Google Shape;1947;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48" name="Google Shape;1948;p146"/>
          <p:cNvGrpSpPr/>
          <p:nvPr/>
        </p:nvGrpSpPr>
        <p:grpSpPr>
          <a:xfrm>
            <a:off x="457206" y="1421303"/>
            <a:ext cx="533372" cy="533480"/>
            <a:chOff x="457200" y="1378813"/>
            <a:chExt cx="695400" cy="695450"/>
          </a:xfrm>
        </p:grpSpPr>
        <p:sp>
          <p:nvSpPr>
            <p:cNvPr id="1949" name="Google Shape;1949;p14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50" name="Google Shape;1950;p14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14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14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3" name="Google Shape;1953;p14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4" name="Google Shape;1954;p146"/>
          <p:cNvGrpSpPr/>
          <p:nvPr/>
        </p:nvGrpSpPr>
        <p:grpSpPr>
          <a:xfrm>
            <a:off x="4936306" y="1423553"/>
            <a:ext cx="533372" cy="533480"/>
            <a:chOff x="457200" y="1378813"/>
            <a:chExt cx="695400" cy="695450"/>
          </a:xfrm>
        </p:grpSpPr>
        <p:sp>
          <p:nvSpPr>
            <p:cNvPr id="1955" name="Google Shape;1955;p14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956" name="Google Shape;1956;p14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14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14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_1">
    <p:spTree>
      <p:nvGrpSpPr>
        <p:cNvPr id="1959" name="Shape 1959"/>
        <p:cNvGrpSpPr/>
        <p:nvPr/>
      </p:nvGrpSpPr>
      <p:grpSpPr>
        <a:xfrm>
          <a:off x="0" y="0"/>
          <a:ext cx="0" cy="0"/>
          <a:chOff x="0" y="0"/>
          <a:chExt cx="0" cy="0"/>
        </a:xfrm>
      </p:grpSpPr>
      <p:sp>
        <p:nvSpPr>
          <p:cNvPr id="1960" name="Google Shape;1960;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1" name="Google Shape;1961;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62" name="Google Shape;1962;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3" name="Google Shape;1963;p1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4" name="Google Shape;1964;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5" name="Google Shape;1965;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6" name="Google Shape;1966;p14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967" name="Google Shape;1967;p14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4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4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4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4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972" name="Google Shape;1972;p14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973" name="Google Shape;1973;p14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4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4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4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4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978" name="Google Shape;1978;p14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979" name="Google Shape;1979;p14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4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4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2" name="Google Shape;1982;p14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983" name="Google Shape;1983;p14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4" name="Google Shape;1984;p14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14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1986" name="Shape 1986"/>
        <p:cNvGrpSpPr/>
        <p:nvPr/>
      </p:nvGrpSpPr>
      <p:grpSpPr>
        <a:xfrm>
          <a:off x="0" y="0"/>
          <a:ext cx="0" cy="0"/>
          <a:chOff x="0" y="0"/>
          <a:chExt cx="0" cy="0"/>
        </a:xfrm>
      </p:grpSpPr>
      <p:sp>
        <p:nvSpPr>
          <p:cNvPr id="1987" name="Google Shape;1987;p1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90" name="Google Shape;1990;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1" name="Google Shape;1991;p1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92" name="Google Shape;1992;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93" name="Google Shape;1993;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4" name="Google Shape;1994;p14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1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4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9" name="Google Shape;1999;p14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0" name="Google Shape;2000;p14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1" name="Google Shape;2001;p14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02" name="Google Shape;2002;p14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003" name="Google Shape;2003;p14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004" name="Google Shape;2004;p14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2005" name="Shape 2005"/>
        <p:cNvGrpSpPr/>
        <p:nvPr/>
      </p:nvGrpSpPr>
      <p:grpSpPr>
        <a:xfrm>
          <a:off x="0" y="0"/>
          <a:ext cx="0" cy="0"/>
          <a:chOff x="0" y="0"/>
          <a:chExt cx="0" cy="0"/>
        </a:xfrm>
      </p:grpSpPr>
      <p:sp>
        <p:nvSpPr>
          <p:cNvPr id="2006" name="Google Shape;2006;p1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9" name="Google Shape;2009;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11" name="Google Shape;2011;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4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4" name="Google Shape;2014;p1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4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4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9" name="Google Shape;2019;p14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20" name="Google Shape;2020;p14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21" name="Google Shape;2021;p14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022" name="Google Shape;2022;p14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023" name="Google Shape;2023;p14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2024" name="Shape 2024"/>
        <p:cNvGrpSpPr/>
        <p:nvPr/>
      </p:nvGrpSpPr>
      <p:grpSpPr>
        <a:xfrm>
          <a:off x="0" y="0"/>
          <a:ext cx="0" cy="0"/>
          <a:chOff x="0" y="0"/>
          <a:chExt cx="0" cy="0"/>
        </a:xfrm>
      </p:grpSpPr>
      <p:sp>
        <p:nvSpPr>
          <p:cNvPr id="2025" name="Google Shape;2025;p1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7" name="Google Shape;2027;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8" name="Google Shape;2028;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29" name="Google Shape;2029;p1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30" name="Google Shape;2030;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31" name="Google Shape;2031;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2" name="Google Shape;2032;p15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3" name="Google Shape;2033;p1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5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7" name="Google Shape;2037;p15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8" name="Google Shape;2038;p15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39" name="Google Shape;2039;p15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040" name="Google Shape;2040;p15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041" name="Google Shape;2041;p15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042" name="Google Shape;2042;p15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2043" name="Shape 2043"/>
        <p:cNvGrpSpPr/>
        <p:nvPr/>
      </p:nvGrpSpPr>
      <p:grpSpPr>
        <a:xfrm>
          <a:off x="0" y="0"/>
          <a:ext cx="0" cy="0"/>
          <a:chOff x="0" y="0"/>
          <a:chExt cx="0" cy="0"/>
        </a:xfrm>
      </p:grpSpPr>
      <p:sp>
        <p:nvSpPr>
          <p:cNvPr id="2044" name="Google Shape;2044;p1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6" name="Google Shape;2046;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47" name="Google Shape;2047;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8" name="Google Shape;2048;p1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49" name="Google Shape;2049;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50" name="Google Shape;2050;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1" name="Google Shape;2051;p1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2" name="Google Shape;2052;p1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6" name="Google Shape;2056;p1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7" name="Google Shape;2057;p1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58" name="Google Shape;2058;p15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059" name="Google Shape;2059;p15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060" name="Google Shape;2060;p15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061" name="Google Shape;2061;p15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_1">
    <p:spTree>
      <p:nvGrpSpPr>
        <p:cNvPr id="2062" name="Shape 2062"/>
        <p:cNvGrpSpPr/>
        <p:nvPr/>
      </p:nvGrpSpPr>
      <p:grpSpPr>
        <a:xfrm>
          <a:off x="0" y="0"/>
          <a:ext cx="0" cy="0"/>
          <a:chOff x="0" y="0"/>
          <a:chExt cx="0" cy="0"/>
        </a:xfrm>
      </p:grpSpPr>
      <p:sp>
        <p:nvSpPr>
          <p:cNvPr id="2063" name="Google Shape;2063;p1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5" name="Google Shape;2065;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66" name="Google Shape;2066;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7" name="Google Shape;2067;p1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68" name="Google Shape;2068;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9" name="Google Shape;2069;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0" name="Google Shape;2070;p15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1" name="Google Shape;2071;p1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5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5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6" name="Google Shape;2076;p15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7" name="Google Shape;2077;p1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5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79" name="Google Shape;2079;p15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080" name="Google Shape;2080;p15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081" name="Google Shape;2081;p15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082" name="Google Shape;2082;p15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083" name="Google Shape;2083;p15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2084" name="Shape 2084"/>
        <p:cNvGrpSpPr/>
        <p:nvPr/>
      </p:nvGrpSpPr>
      <p:grpSpPr>
        <a:xfrm>
          <a:off x="0" y="0"/>
          <a:ext cx="0" cy="0"/>
          <a:chOff x="0" y="0"/>
          <a:chExt cx="0" cy="0"/>
        </a:xfrm>
      </p:grpSpPr>
      <p:sp>
        <p:nvSpPr>
          <p:cNvPr id="2085" name="Google Shape;2085;p1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7" name="Google Shape;2087;p1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8" name="Google Shape;2088;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9" name="Google Shape;2089;p1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90" name="Google Shape;2090;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1" name="Google Shape;2091;p1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2" name="Google Shape;2092;p15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3" name="Google Shape;2093;p1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5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5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7" name="Google Shape;2097;p15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8" name="Google Shape;2098;p15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9" name="Google Shape;2099;p15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5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1" name="Google Shape;2101;p15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102" name="Google Shape;2102;p15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103" name="Google Shape;2103;p15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104" name="Google Shape;2104;p15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105" name="Google Shape;2105;p15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_1">
    <p:spTree>
      <p:nvGrpSpPr>
        <p:cNvPr id="2106" name="Shape 2106"/>
        <p:cNvGrpSpPr/>
        <p:nvPr/>
      </p:nvGrpSpPr>
      <p:grpSpPr>
        <a:xfrm>
          <a:off x="0" y="0"/>
          <a:ext cx="0" cy="0"/>
          <a:chOff x="0" y="0"/>
          <a:chExt cx="0" cy="0"/>
        </a:xfrm>
      </p:grpSpPr>
      <p:sp>
        <p:nvSpPr>
          <p:cNvPr id="2107" name="Google Shape;2107;p15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9" name="Google Shape;2109;p1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10" name="Google Shape;2110;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11" name="Google Shape;2111;p1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12" name="Google Shape;2112;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13" name="Google Shape;2113;p1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4" name="Google Shape;2114;p15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5" name="Google Shape;2115;p15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5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5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5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9" name="Google Shape;2119;p15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0" name="Google Shape;2120;p15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1" name="Google Shape;2121;p15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5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23" name="Google Shape;2123;p15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124" name="Google Shape;2124;p15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125" name="Google Shape;2125;p15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126" name="Google Shape;2126;p15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127" name="Google Shape;2127;p15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1">
    <p:spTree>
      <p:nvGrpSpPr>
        <p:cNvPr id="77" name="Shape 77"/>
        <p:cNvGrpSpPr/>
        <p:nvPr/>
      </p:nvGrpSpPr>
      <p:grpSpPr>
        <a:xfrm>
          <a:off x="0" y="0"/>
          <a:ext cx="0" cy="0"/>
          <a:chOff x="0" y="0"/>
          <a:chExt cx="0" cy="0"/>
        </a:xfrm>
      </p:grpSpPr>
      <p:sp>
        <p:nvSpPr>
          <p:cNvPr id="78" name="Google Shape;78;p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80" name="Google Shape;80;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4" name="Google Shape;84;p1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_1">
    <p:spTree>
      <p:nvGrpSpPr>
        <p:cNvPr id="2128" name="Shape 2128"/>
        <p:cNvGrpSpPr/>
        <p:nvPr/>
      </p:nvGrpSpPr>
      <p:grpSpPr>
        <a:xfrm>
          <a:off x="0" y="0"/>
          <a:ext cx="0" cy="0"/>
          <a:chOff x="0" y="0"/>
          <a:chExt cx="0" cy="0"/>
        </a:xfrm>
      </p:grpSpPr>
      <p:sp>
        <p:nvSpPr>
          <p:cNvPr id="2129" name="Google Shape;2129;p1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1" name="Google Shape;2131;p1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32" name="Google Shape;2132;p1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3" name="Google Shape;2133;p1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34" name="Google Shape;2134;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35" name="Google Shape;2135;p1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6" name="Google Shape;2136;p1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7" name="Google Shape;2137;p1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1" name="Google Shape;2141;p1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2" name="Google Shape;2142;p1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3" name="Google Shape;2143;p1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5" name="Google Shape;2145;p15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146" name="Google Shape;2146;p15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147" name="Google Shape;2147;p15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148" name="Google Shape;2148;p15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149" name="Google Shape;2149;p15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2150" name="Shape 2150"/>
        <p:cNvGrpSpPr/>
        <p:nvPr/>
      </p:nvGrpSpPr>
      <p:grpSpPr>
        <a:xfrm>
          <a:off x="0" y="0"/>
          <a:ext cx="0" cy="0"/>
          <a:chOff x="0" y="0"/>
          <a:chExt cx="0" cy="0"/>
        </a:xfrm>
      </p:grpSpPr>
      <p:sp>
        <p:nvSpPr>
          <p:cNvPr id="2151" name="Google Shape;2151;p15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3" name="Google Shape;2153;p1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4" name="Google Shape;2154;p1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5" name="Google Shape;2155;p1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56" name="Google Shape;2156;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7" name="Google Shape;2157;p1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8" name="Google Shape;2158;p15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9" name="Google Shape;2159;p15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5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5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5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5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5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5" name="Google Shape;2165;p15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6" name="Google Shape;2166;p15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7" name="Google Shape;2167;p15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8" name="Google Shape;2168;p15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69" name="Google Shape;2169;p15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170" name="Google Shape;2170;p15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171" name="Google Shape;2171;p15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172" name="Google Shape;2172;p15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173" name="Google Shape;2173;p15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174" name="Google Shape;2174;p15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2175" name="Shape 2175"/>
        <p:cNvGrpSpPr/>
        <p:nvPr/>
      </p:nvGrpSpPr>
      <p:grpSpPr>
        <a:xfrm>
          <a:off x="0" y="0"/>
          <a:ext cx="0" cy="0"/>
          <a:chOff x="0" y="0"/>
          <a:chExt cx="0" cy="0"/>
        </a:xfrm>
      </p:grpSpPr>
      <p:sp>
        <p:nvSpPr>
          <p:cNvPr id="2176" name="Google Shape;2176;p15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8" name="Google Shape;2178;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9" name="Google Shape;2179;p1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0" name="Google Shape;2180;p1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81" name="Google Shape;2181;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82" name="Google Shape;2182;p1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3" name="Google Shape;2183;p15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4" name="Google Shape;2184;p15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5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5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5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5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5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0" name="Google Shape;2190;p15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1" name="Google Shape;2191;p15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2" name="Google Shape;2192;p15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3" name="Google Shape;2193;p15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94" name="Google Shape;2194;p15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195" name="Google Shape;2195;p15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196" name="Google Shape;2196;p15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197" name="Google Shape;2197;p15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198" name="Google Shape;2198;p15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199" name="Google Shape;2199;p15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2200" name="Shape 2200"/>
        <p:cNvGrpSpPr/>
        <p:nvPr/>
      </p:nvGrpSpPr>
      <p:grpSpPr>
        <a:xfrm>
          <a:off x="0" y="0"/>
          <a:ext cx="0" cy="0"/>
          <a:chOff x="0" y="0"/>
          <a:chExt cx="0" cy="0"/>
        </a:xfrm>
      </p:grpSpPr>
      <p:sp>
        <p:nvSpPr>
          <p:cNvPr id="2201" name="Google Shape;2201;p15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3" name="Google Shape;2203;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04" name="Google Shape;2204;p1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05" name="Google Shape;2205;p1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06" name="Google Shape;2206;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7" name="Google Shape;2207;p1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8" name="Google Shape;2208;p15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9" name="Google Shape;2209;p15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5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5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5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5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5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5" name="Google Shape;2215;p15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6" name="Google Shape;2216;p15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7" name="Google Shape;2217;p15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8" name="Google Shape;2218;p15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19" name="Google Shape;2219;p15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220" name="Google Shape;2220;p15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221" name="Google Shape;2221;p15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222" name="Google Shape;2222;p15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223" name="Google Shape;2223;p15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224" name="Google Shape;2224;p15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2225" name="Shape 2225"/>
        <p:cNvGrpSpPr/>
        <p:nvPr/>
      </p:nvGrpSpPr>
      <p:grpSpPr>
        <a:xfrm>
          <a:off x="0" y="0"/>
          <a:ext cx="0" cy="0"/>
          <a:chOff x="0" y="0"/>
          <a:chExt cx="0" cy="0"/>
        </a:xfrm>
      </p:grpSpPr>
      <p:sp>
        <p:nvSpPr>
          <p:cNvPr id="2226" name="Google Shape;2226;p1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8" name="Google Shape;2228;p1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29" name="Google Shape;2229;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30" name="Google Shape;2230;p1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31" name="Google Shape;2231;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32" name="Google Shape;2232;p1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3" name="Google Shape;2233;p1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4" name="Google Shape;2234;p1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0" name="Google Shape;2240;p1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1" name="Google Shape;2241;p1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2" name="Google Shape;2242;p1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3" name="Google Shape;2243;p1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44" name="Google Shape;2244;p15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245" name="Google Shape;2245;p15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246" name="Google Shape;2246;p15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247" name="Google Shape;2247;p15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248" name="Google Shape;2248;p15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249" name="Google Shape;2249;p15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_1">
    <p:spTree>
      <p:nvGrpSpPr>
        <p:cNvPr id="2250" name="Shape 2250"/>
        <p:cNvGrpSpPr/>
        <p:nvPr/>
      </p:nvGrpSpPr>
      <p:grpSpPr>
        <a:xfrm>
          <a:off x="0" y="0"/>
          <a:ext cx="0" cy="0"/>
          <a:chOff x="0" y="0"/>
          <a:chExt cx="0" cy="0"/>
        </a:xfrm>
      </p:grpSpPr>
      <p:sp>
        <p:nvSpPr>
          <p:cNvPr id="2251" name="Google Shape;2251;p16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3" name="Google Shape;2253;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54" name="Google Shape;2254;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5" name="Google Shape;2255;p1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56" name="Google Shape;2256;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7" name="Google Shape;2257;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8" name="Google Shape;2258;p16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9" name="Google Shape;2259;p16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6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1" name="Google Shape;2261;p16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6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3" name="Google Shape;2263;p16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6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5" name="Google Shape;2265;p16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6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7" name="Google Shape;2267;p16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9" name="Google Shape;2269;p16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6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71" name="Google Shape;2271;p16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272" name="Google Shape;2272;p16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273" name="Google Shape;2273;p16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274" name="Google Shape;2274;p16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275" name="Google Shape;2275;p16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276" name="Google Shape;2276;p16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277" name="Google Shape;2277;p16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_1">
    <p:spTree>
      <p:nvGrpSpPr>
        <p:cNvPr id="2278" name="Shape 2278"/>
        <p:cNvGrpSpPr/>
        <p:nvPr/>
      </p:nvGrpSpPr>
      <p:grpSpPr>
        <a:xfrm>
          <a:off x="0" y="0"/>
          <a:ext cx="0" cy="0"/>
          <a:chOff x="0" y="0"/>
          <a:chExt cx="0" cy="0"/>
        </a:xfrm>
      </p:grpSpPr>
      <p:sp>
        <p:nvSpPr>
          <p:cNvPr id="2279" name="Google Shape;2279;p16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1" name="Google Shape;2281;p1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82" name="Google Shape;2282;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83" name="Google Shape;2283;p1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84" name="Google Shape;2284;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5" name="Google Shape;2285;p1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6" name="Google Shape;2286;p16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7" name="Google Shape;2287;p16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6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9" name="Google Shape;2289;p16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6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1" name="Google Shape;2291;p16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6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3" name="Google Shape;2293;p16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6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5" name="Google Shape;2295;p16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6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7" name="Google Shape;2297;p16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6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99" name="Google Shape;2299;p16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300" name="Google Shape;2300;p16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301" name="Google Shape;2301;p16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302" name="Google Shape;2302;p16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303" name="Google Shape;2303;p16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304" name="Google Shape;2304;p16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305" name="Google Shape;2305;p16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_1">
    <p:spTree>
      <p:nvGrpSpPr>
        <p:cNvPr id="2306" name="Shape 2306"/>
        <p:cNvGrpSpPr/>
        <p:nvPr/>
      </p:nvGrpSpPr>
      <p:grpSpPr>
        <a:xfrm>
          <a:off x="0" y="0"/>
          <a:ext cx="0" cy="0"/>
          <a:chOff x="0" y="0"/>
          <a:chExt cx="0" cy="0"/>
        </a:xfrm>
      </p:grpSpPr>
      <p:sp>
        <p:nvSpPr>
          <p:cNvPr id="2307" name="Google Shape;2307;p16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9" name="Google Shape;2309;p1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0" name="Google Shape;2310;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11" name="Google Shape;2311;p1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12" name="Google Shape;2312;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13" name="Google Shape;2313;p1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4" name="Google Shape;2314;p16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5" name="Google Shape;2315;p16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6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7" name="Google Shape;2317;p16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6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9" name="Google Shape;2319;p16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6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1" name="Google Shape;2321;p16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6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3" name="Google Shape;2323;p16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6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5" name="Google Shape;2325;p16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6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27" name="Google Shape;2327;p16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328" name="Google Shape;2328;p16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329" name="Google Shape;2329;p16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330" name="Google Shape;2330;p16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331" name="Google Shape;2331;p16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332" name="Google Shape;2332;p16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333" name="Google Shape;2333;p16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_1">
    <p:spTree>
      <p:nvGrpSpPr>
        <p:cNvPr id="2334" name="Shape 2334"/>
        <p:cNvGrpSpPr/>
        <p:nvPr/>
      </p:nvGrpSpPr>
      <p:grpSpPr>
        <a:xfrm>
          <a:off x="0" y="0"/>
          <a:ext cx="0" cy="0"/>
          <a:chOff x="0" y="0"/>
          <a:chExt cx="0" cy="0"/>
        </a:xfrm>
      </p:grpSpPr>
      <p:sp>
        <p:nvSpPr>
          <p:cNvPr id="2335" name="Google Shape;2335;p1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7" name="Google Shape;2337;p1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38" name="Google Shape;2338;p1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9" name="Google Shape;2339;p1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40" name="Google Shape;2340;p1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41" name="Google Shape;2341;p1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2" name="Google Shape;2342;p1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3" name="Google Shape;2343;p1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5" name="Google Shape;2345;p1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7" name="Google Shape;2347;p1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9" name="Google Shape;2349;p1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1" name="Google Shape;2351;p1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3" name="Google Shape;2353;p1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55" name="Google Shape;2355;p16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356" name="Google Shape;2356;p16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357" name="Google Shape;2357;p16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358" name="Google Shape;2358;p16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359" name="Google Shape;2359;p16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360" name="Google Shape;2360;p16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361" name="Google Shape;2361;p16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_1">
    <p:spTree>
      <p:nvGrpSpPr>
        <p:cNvPr id="2362" name="Shape 2362"/>
        <p:cNvGrpSpPr/>
        <p:nvPr/>
      </p:nvGrpSpPr>
      <p:grpSpPr>
        <a:xfrm>
          <a:off x="0" y="0"/>
          <a:ext cx="0" cy="0"/>
          <a:chOff x="0" y="0"/>
          <a:chExt cx="0" cy="0"/>
        </a:xfrm>
      </p:grpSpPr>
      <p:sp>
        <p:nvSpPr>
          <p:cNvPr id="2363" name="Google Shape;2363;p1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4" name="Google Shape;2364;p1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65" name="Google Shape;2365;p1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6" name="Google Shape;2366;p1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67" name="Google Shape;2367;p1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68" name="Google Shape;2368;p1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9" name="Google Shape;2369;p16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6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1" name="Google Shape;2371;p16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6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3" name="Google Shape;2373;p16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6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5" name="Google Shape;2375;p16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6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7" name="Google Shape;2377;p16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6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9" name="Google Shape;2379;p16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6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1" name="Google Shape;2381;p16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6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3" name="Google Shape;2383;p16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6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85" name="Google Shape;2385;p16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386" name="Google Shape;2386;p16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387" name="Google Shape;2387;p16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388" name="Google Shape;2388;p16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389" name="Google Shape;2389;p16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390" name="Google Shape;2390;p16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391" name="Google Shape;2391;p16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392" name="Google Shape;2392;p16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1" name="Google Shape;91;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_1">
    <p:spTree>
      <p:nvGrpSpPr>
        <p:cNvPr id="2393" name="Shape 2393"/>
        <p:cNvGrpSpPr/>
        <p:nvPr/>
      </p:nvGrpSpPr>
      <p:grpSpPr>
        <a:xfrm>
          <a:off x="0" y="0"/>
          <a:ext cx="0" cy="0"/>
          <a:chOff x="0" y="0"/>
          <a:chExt cx="0" cy="0"/>
        </a:xfrm>
      </p:grpSpPr>
      <p:sp>
        <p:nvSpPr>
          <p:cNvPr id="2394" name="Google Shape;2394;p1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5" name="Google Shape;2395;p1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96" name="Google Shape;2396;p1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7" name="Google Shape;2397;p1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98" name="Google Shape;2398;p1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99" name="Google Shape;2399;p1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0" name="Google Shape;2400;p16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6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2" name="Google Shape;2402;p16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6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4" name="Google Shape;2404;p16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6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6" name="Google Shape;2406;p16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6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8" name="Google Shape;2408;p16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6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0" name="Google Shape;2410;p16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6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2" name="Google Shape;2412;p16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6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4" name="Google Shape;2414;p16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6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16" name="Google Shape;2416;p16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417" name="Google Shape;2417;p16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418" name="Google Shape;2418;p16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419" name="Google Shape;2419;p16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420" name="Google Shape;2420;p16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421" name="Google Shape;2421;p16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422" name="Google Shape;2422;p16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423" name="Google Shape;2423;p16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_1">
    <p:spTree>
      <p:nvGrpSpPr>
        <p:cNvPr id="2424" name="Shape 2424"/>
        <p:cNvGrpSpPr/>
        <p:nvPr/>
      </p:nvGrpSpPr>
      <p:grpSpPr>
        <a:xfrm>
          <a:off x="0" y="0"/>
          <a:ext cx="0" cy="0"/>
          <a:chOff x="0" y="0"/>
          <a:chExt cx="0" cy="0"/>
        </a:xfrm>
      </p:grpSpPr>
      <p:sp>
        <p:nvSpPr>
          <p:cNvPr id="2425" name="Google Shape;2425;p1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6" name="Google Shape;2426;p1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27" name="Google Shape;2427;p1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28" name="Google Shape;2428;p1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429" name="Google Shape;2429;p1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30" name="Google Shape;2430;p1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1" name="Google Shape;2431;p16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6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3" name="Google Shape;2433;p16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6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5" name="Google Shape;2435;p16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6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7" name="Google Shape;2437;p16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6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9" name="Google Shape;2439;p16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6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1" name="Google Shape;2441;p16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6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3" name="Google Shape;2443;p16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6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5" name="Google Shape;2445;p16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6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47" name="Google Shape;2447;p16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448" name="Google Shape;2448;p16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449" name="Google Shape;2449;p16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450" name="Google Shape;2450;p16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451" name="Google Shape;2451;p16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452" name="Google Shape;2452;p16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453" name="Google Shape;2453;p16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454" name="Google Shape;2454;p16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_1">
    <p:spTree>
      <p:nvGrpSpPr>
        <p:cNvPr id="2455" name="Shape 2455"/>
        <p:cNvGrpSpPr/>
        <p:nvPr/>
      </p:nvGrpSpPr>
      <p:grpSpPr>
        <a:xfrm>
          <a:off x="0" y="0"/>
          <a:ext cx="0" cy="0"/>
          <a:chOff x="0" y="0"/>
          <a:chExt cx="0" cy="0"/>
        </a:xfrm>
      </p:grpSpPr>
      <p:sp>
        <p:nvSpPr>
          <p:cNvPr id="2456" name="Google Shape;2456;p1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7" name="Google Shape;2457;p1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58" name="Google Shape;2458;p1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59" name="Google Shape;2459;p1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460" name="Google Shape;2460;p1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61" name="Google Shape;2461;p1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2" name="Google Shape;2462;p16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6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4" name="Google Shape;2464;p16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6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6" name="Google Shape;2466;p16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6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8" name="Google Shape;2468;p16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6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0" name="Google Shape;2470;p16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6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2" name="Google Shape;2472;p16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6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4" name="Google Shape;2474;p16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6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6" name="Google Shape;2476;p16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6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78" name="Google Shape;2478;p16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479" name="Google Shape;2479;p16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480" name="Google Shape;2480;p16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481" name="Google Shape;2481;p16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482" name="Google Shape;2482;p16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483" name="Google Shape;2483;p16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484" name="Google Shape;2484;p16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485" name="Google Shape;2485;p16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2486" name="Shape 2486"/>
        <p:cNvGrpSpPr/>
        <p:nvPr/>
      </p:nvGrpSpPr>
      <p:grpSpPr>
        <a:xfrm>
          <a:off x="0" y="0"/>
          <a:ext cx="0" cy="0"/>
          <a:chOff x="0" y="0"/>
          <a:chExt cx="0" cy="0"/>
        </a:xfrm>
      </p:grpSpPr>
      <p:pic>
        <p:nvPicPr>
          <p:cNvPr id="2487" name="Google Shape;2487;p1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488" name="Google Shape;2488;p16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9" name="Google Shape;2489;p1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90" name="Google Shape;2490;p1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91" name="Google Shape;2491;p16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492" name="Google Shape;2492;p16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493" name="Google Shape;2493;p16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_1">
    <p:spTree>
      <p:nvGrpSpPr>
        <p:cNvPr id="2494" name="Shape 2494"/>
        <p:cNvGrpSpPr/>
        <p:nvPr/>
      </p:nvGrpSpPr>
      <p:grpSpPr>
        <a:xfrm>
          <a:off x="0" y="0"/>
          <a:ext cx="0" cy="0"/>
          <a:chOff x="0" y="0"/>
          <a:chExt cx="0" cy="0"/>
        </a:xfrm>
      </p:grpSpPr>
      <p:pic>
        <p:nvPicPr>
          <p:cNvPr id="2495" name="Google Shape;2495;p1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6" name="Google Shape;2496;p1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97" name="Google Shape;2497;p1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8" name="Google Shape;2498;p16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499" name="Google Shape;2499;p16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2500" name="Shape 2500"/>
        <p:cNvGrpSpPr/>
        <p:nvPr/>
      </p:nvGrpSpPr>
      <p:grpSpPr>
        <a:xfrm>
          <a:off x="0" y="0"/>
          <a:ext cx="0" cy="0"/>
          <a:chOff x="0" y="0"/>
          <a:chExt cx="0" cy="0"/>
        </a:xfrm>
      </p:grpSpPr>
      <p:pic>
        <p:nvPicPr>
          <p:cNvPr id="2501" name="Google Shape;2501;p170"/>
          <p:cNvPicPr preferRelativeResize="0"/>
          <p:nvPr/>
        </p:nvPicPr>
        <p:blipFill>
          <a:blip r:embed="rId2">
            <a:alphaModFix/>
          </a:blip>
          <a:stretch>
            <a:fillRect/>
          </a:stretch>
        </p:blipFill>
        <p:spPr>
          <a:xfrm>
            <a:off x="0" y="0"/>
            <a:ext cx="9143971" cy="5143500"/>
          </a:xfrm>
          <a:prstGeom prst="rect">
            <a:avLst/>
          </a:prstGeom>
          <a:noFill/>
          <a:ln>
            <a:noFill/>
          </a:ln>
        </p:spPr>
      </p:pic>
      <p:sp>
        <p:nvSpPr>
          <p:cNvPr id="2502" name="Google Shape;2502;p17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503" name="Google Shape;2503;p17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2504" name="Google Shape;2504;p1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2505" name="Shape 2505"/>
        <p:cNvGrpSpPr/>
        <p:nvPr/>
      </p:nvGrpSpPr>
      <p:grpSpPr>
        <a:xfrm>
          <a:off x="0" y="0"/>
          <a:ext cx="0" cy="0"/>
          <a:chOff x="0" y="0"/>
          <a:chExt cx="0" cy="0"/>
        </a:xfrm>
      </p:grpSpPr>
      <p:pic>
        <p:nvPicPr>
          <p:cNvPr id="2506" name="Google Shape;2506;p17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507" name="Google Shape;2507;p17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508" name="Google Shape;2508;p17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2509" name="Google Shape;2509;p1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2510" name="Shape 2510"/>
        <p:cNvGrpSpPr/>
        <p:nvPr/>
      </p:nvGrpSpPr>
      <p:grpSpPr>
        <a:xfrm>
          <a:off x="0" y="0"/>
          <a:ext cx="0" cy="0"/>
          <a:chOff x="0" y="0"/>
          <a:chExt cx="0" cy="0"/>
        </a:xfrm>
      </p:grpSpPr>
      <p:pic>
        <p:nvPicPr>
          <p:cNvPr id="2511" name="Google Shape;2511;p17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512" name="Google Shape;2512;p1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13" name="Google Shape;2513;p172"/>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14" name="Google Shape;2514;p17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15" name="Google Shape;2515;p17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516" name="Google Shape;2516;p17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7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2518" name="Shape 2518"/>
        <p:cNvGrpSpPr/>
        <p:nvPr/>
      </p:nvGrpSpPr>
      <p:grpSpPr>
        <a:xfrm>
          <a:off x="0" y="0"/>
          <a:ext cx="0" cy="0"/>
          <a:chOff x="0" y="0"/>
          <a:chExt cx="0" cy="0"/>
        </a:xfrm>
      </p:grpSpPr>
      <p:pic>
        <p:nvPicPr>
          <p:cNvPr id="2519" name="Google Shape;2519;p17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520" name="Google Shape;2520;p17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521" name="Google Shape;2521;p17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22" name="Google Shape;2522;p17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523" name="Google Shape;2523;p17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7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7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528" name="Shape 2528"/>
        <p:cNvGrpSpPr/>
        <p:nvPr/>
      </p:nvGrpSpPr>
      <p:grpSpPr>
        <a:xfrm>
          <a:off x="0" y="0"/>
          <a:ext cx="0" cy="0"/>
          <a:chOff x="0" y="0"/>
          <a:chExt cx="0" cy="0"/>
        </a:xfrm>
      </p:grpSpPr>
      <p:pic>
        <p:nvPicPr>
          <p:cNvPr id="2529" name="Google Shape;2529;p1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30" name="Google Shape;2530;p17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7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532" name="Google Shape;2532;p17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533" name="Google Shape;2533;p17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534" name="Google Shape;2534;p17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5" name="Google Shape;2535;p17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6" name="Google Shape;2536;p17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37" name="Google Shape;2537;p17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sp>
        <p:nvSpPr>
          <p:cNvPr id="94" name="Google Shape;94;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538" name="Shape 2538"/>
        <p:cNvGrpSpPr/>
        <p:nvPr/>
      </p:nvGrpSpPr>
      <p:grpSpPr>
        <a:xfrm>
          <a:off x="0" y="0"/>
          <a:ext cx="0" cy="0"/>
          <a:chOff x="0" y="0"/>
          <a:chExt cx="0" cy="0"/>
        </a:xfrm>
      </p:grpSpPr>
      <p:pic>
        <p:nvPicPr>
          <p:cNvPr id="2539" name="Google Shape;2539;p1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40" name="Google Shape;2540;p17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7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542" name="Google Shape;2542;p17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543" name="Google Shape;2543;p17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4" name="Google Shape;2544;p17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5" name="Google Shape;2545;p17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46" name="Google Shape;2546;p17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547" name="Google Shape;2547;p17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548" name="Shape 2548"/>
        <p:cNvGrpSpPr/>
        <p:nvPr/>
      </p:nvGrpSpPr>
      <p:grpSpPr>
        <a:xfrm>
          <a:off x="0" y="0"/>
          <a:ext cx="0" cy="0"/>
          <a:chOff x="0" y="0"/>
          <a:chExt cx="0" cy="0"/>
        </a:xfrm>
      </p:grpSpPr>
      <p:pic>
        <p:nvPicPr>
          <p:cNvPr id="2549" name="Google Shape;2549;p1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50" name="Google Shape;2550;p17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7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552" name="Google Shape;2552;p17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553" name="Google Shape;2553;p17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4" name="Google Shape;2554;p17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5" name="Google Shape;2555;p17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56" name="Google Shape;2556;p17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557" name="Google Shape;2557;p17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558" name="Shape 2558"/>
        <p:cNvGrpSpPr/>
        <p:nvPr/>
      </p:nvGrpSpPr>
      <p:grpSpPr>
        <a:xfrm>
          <a:off x="0" y="0"/>
          <a:ext cx="0" cy="0"/>
          <a:chOff x="0" y="0"/>
          <a:chExt cx="0" cy="0"/>
        </a:xfrm>
      </p:grpSpPr>
      <p:pic>
        <p:nvPicPr>
          <p:cNvPr id="2559" name="Google Shape;2559;p1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60" name="Google Shape;2560;p17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1" name="Google Shape;2561;p17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562" name="Google Shape;2562;p17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563" name="Google Shape;2563;p17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564" name="Google Shape;2564;p17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5" name="Google Shape;2565;p17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6" name="Google Shape;2566;p17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567" name="Google Shape;2567;p17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2568" name="Shape 2568"/>
        <p:cNvGrpSpPr/>
        <p:nvPr/>
      </p:nvGrpSpPr>
      <p:grpSpPr>
        <a:xfrm>
          <a:off x="0" y="0"/>
          <a:ext cx="0" cy="0"/>
          <a:chOff x="0" y="0"/>
          <a:chExt cx="0" cy="0"/>
        </a:xfrm>
      </p:grpSpPr>
      <p:pic>
        <p:nvPicPr>
          <p:cNvPr id="2569" name="Google Shape;2569;p1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70" name="Google Shape;2570;p1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1" name="Google Shape;2571;p17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572" name="Google Shape;2572;p17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573" name="Google Shape;2573;p17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4" name="Google Shape;2574;p17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5" name="Google Shape;2575;p17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576" name="Google Shape;2576;p17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2577" name="Google Shape;2577;p179"/>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2578" name="Shape 2578"/>
        <p:cNvGrpSpPr/>
        <p:nvPr/>
      </p:nvGrpSpPr>
      <p:grpSpPr>
        <a:xfrm>
          <a:off x="0" y="0"/>
          <a:ext cx="0" cy="0"/>
          <a:chOff x="0" y="0"/>
          <a:chExt cx="0" cy="0"/>
        </a:xfrm>
      </p:grpSpPr>
      <p:pic>
        <p:nvPicPr>
          <p:cNvPr id="2579" name="Google Shape;2579;p1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80" name="Google Shape;2580;p1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1" name="Google Shape;2581;p18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582" name="Google Shape;2582;p18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583" name="Google Shape;2583;p18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4" name="Google Shape;2584;p18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5" name="Google Shape;2585;p18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586" name="Google Shape;2586;p18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2587" name="Google Shape;2587;p180"/>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588" name="Shape 2588"/>
        <p:cNvGrpSpPr/>
        <p:nvPr/>
      </p:nvGrpSpPr>
      <p:grpSpPr>
        <a:xfrm>
          <a:off x="0" y="0"/>
          <a:ext cx="0" cy="0"/>
          <a:chOff x="0" y="0"/>
          <a:chExt cx="0" cy="0"/>
        </a:xfrm>
      </p:grpSpPr>
      <p:pic>
        <p:nvPicPr>
          <p:cNvPr id="2589" name="Google Shape;2589;p1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90" name="Google Shape;2590;p18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91" name="Google Shape;2591;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92" name="Google Shape;2592;p1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593" name="Shape 2593"/>
        <p:cNvGrpSpPr/>
        <p:nvPr/>
      </p:nvGrpSpPr>
      <p:grpSpPr>
        <a:xfrm>
          <a:off x="0" y="0"/>
          <a:ext cx="0" cy="0"/>
          <a:chOff x="0" y="0"/>
          <a:chExt cx="0" cy="0"/>
        </a:xfrm>
      </p:grpSpPr>
      <p:pic>
        <p:nvPicPr>
          <p:cNvPr id="2594" name="Google Shape;2594;p1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95" name="Google Shape;2595;p18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96" name="Google Shape;2596;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97" name="Google Shape;2597;p1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598" name="Shape 2598"/>
        <p:cNvGrpSpPr/>
        <p:nvPr/>
      </p:nvGrpSpPr>
      <p:grpSpPr>
        <a:xfrm>
          <a:off x="0" y="0"/>
          <a:ext cx="0" cy="0"/>
          <a:chOff x="0" y="0"/>
          <a:chExt cx="0" cy="0"/>
        </a:xfrm>
      </p:grpSpPr>
      <p:sp>
        <p:nvSpPr>
          <p:cNvPr id="2599" name="Google Shape;2599;p1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0" name="Google Shape;2600;p1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01" name="Google Shape;2601;p1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2" name="Google Shape;2602;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3" name="Google Shape;2603;p1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04" name="Google Shape;2604;p1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5" name="Google Shape;2605;p18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2606" name="Shape 2606"/>
        <p:cNvGrpSpPr/>
        <p:nvPr/>
      </p:nvGrpSpPr>
      <p:grpSpPr>
        <a:xfrm>
          <a:off x="0" y="0"/>
          <a:ext cx="0" cy="0"/>
          <a:chOff x="0" y="0"/>
          <a:chExt cx="0" cy="0"/>
        </a:xfrm>
      </p:grpSpPr>
      <p:pic>
        <p:nvPicPr>
          <p:cNvPr id="2607" name="Google Shape;2607;p18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608" name="Google Shape;2608;p18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9" name="Google Shape;2609;p18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610" name="Google Shape;2610;p18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1" name="Google Shape;2611;p18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2" name="Google Shape;2612;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13" name="Google Shape;2613;p1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614" name="Google Shape;2614;p1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15" name="Google Shape;2615;p18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2616" name="Shape 2616"/>
        <p:cNvGrpSpPr/>
        <p:nvPr/>
      </p:nvGrpSpPr>
      <p:grpSpPr>
        <a:xfrm>
          <a:off x="0" y="0"/>
          <a:ext cx="0" cy="0"/>
          <a:chOff x="0" y="0"/>
          <a:chExt cx="0" cy="0"/>
        </a:xfrm>
      </p:grpSpPr>
      <p:pic>
        <p:nvPicPr>
          <p:cNvPr id="2617" name="Google Shape;2617;p1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8" name="Google Shape;2618;p18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19" name="Google Shape;2619;p18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620" name="Google Shape;2620;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21" name="Google Shape;2621;p1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9" name="Google Shape;9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2622" name="Shape 2622"/>
        <p:cNvGrpSpPr/>
        <p:nvPr/>
      </p:nvGrpSpPr>
      <p:grpSpPr>
        <a:xfrm>
          <a:off x="0" y="0"/>
          <a:ext cx="0" cy="0"/>
          <a:chOff x="0" y="0"/>
          <a:chExt cx="0" cy="0"/>
        </a:xfrm>
      </p:grpSpPr>
      <p:pic>
        <p:nvPicPr>
          <p:cNvPr id="2623" name="Google Shape;2623;p18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24" name="Google Shape;2624;p1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8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27" name="Google Shape;2627;p18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628" name="Google Shape;2628;p1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29" name="Google Shape;2629;p18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630" name="Google Shape;2630;p18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2631" name="Shape 2631"/>
        <p:cNvGrpSpPr/>
        <p:nvPr/>
      </p:nvGrpSpPr>
      <p:grpSpPr>
        <a:xfrm>
          <a:off x="0" y="0"/>
          <a:ext cx="0" cy="0"/>
          <a:chOff x="0" y="0"/>
          <a:chExt cx="0" cy="0"/>
        </a:xfrm>
      </p:grpSpPr>
      <p:pic>
        <p:nvPicPr>
          <p:cNvPr id="2632" name="Google Shape;2632;p18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33" name="Google Shape;2633;p18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4" name="Google Shape;2634;p18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35" name="Google Shape;2635;p18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6" name="Google Shape;2636;p1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7" name="Google Shape;2637;p18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638" name="Google Shape;2638;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39" name="Google Shape;2639;p18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640" name="Google Shape;2640;p1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1" name="Google Shape;2641;p18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2642" name="Shape 2642"/>
        <p:cNvGrpSpPr/>
        <p:nvPr/>
      </p:nvGrpSpPr>
      <p:grpSpPr>
        <a:xfrm>
          <a:off x="0" y="0"/>
          <a:ext cx="0" cy="0"/>
          <a:chOff x="0" y="0"/>
          <a:chExt cx="0" cy="0"/>
        </a:xfrm>
      </p:grpSpPr>
      <p:pic>
        <p:nvPicPr>
          <p:cNvPr id="2643" name="Google Shape;2643;p18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644" name="Google Shape;2644;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45" name="Google Shape;2645;p1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6" name="Google Shape;2646;p1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7" name="Google Shape;2647;p1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8" name="Google Shape;2648;p18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649" name="Google Shape;2649;p1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0" name="Google Shape;2650;p18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1" name="Google Shape;2651;p18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2652" name="Shape 2652"/>
        <p:cNvGrpSpPr/>
        <p:nvPr/>
      </p:nvGrpSpPr>
      <p:grpSpPr>
        <a:xfrm>
          <a:off x="0" y="0"/>
          <a:ext cx="0" cy="0"/>
          <a:chOff x="0" y="0"/>
          <a:chExt cx="0" cy="0"/>
        </a:xfrm>
      </p:grpSpPr>
      <p:pic>
        <p:nvPicPr>
          <p:cNvPr id="2653" name="Google Shape;2653;p18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54" name="Google Shape;2654;p18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5" name="Google Shape;2655;p18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56" name="Google Shape;2656;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57" name="Google Shape;2657;p18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8" name="Google Shape;2658;p18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9" name="Google Shape;2659;p18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660" name="Google Shape;2660;p1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61" name="Google Shape;2661;p18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2662" name="Shape 2662"/>
        <p:cNvGrpSpPr/>
        <p:nvPr/>
      </p:nvGrpSpPr>
      <p:grpSpPr>
        <a:xfrm>
          <a:off x="0" y="0"/>
          <a:ext cx="0" cy="0"/>
          <a:chOff x="0" y="0"/>
          <a:chExt cx="0" cy="0"/>
        </a:xfrm>
      </p:grpSpPr>
      <p:sp>
        <p:nvSpPr>
          <p:cNvPr id="2663" name="Google Shape;2663;p19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4" name="Google Shape;2664;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5" name="Google Shape;2665;p1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6" name="Google Shape;2666;p19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667" name="Google Shape;2667;p19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8" name="Google Shape;2668;p19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9" name="Google Shape;2669;p1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0" name="Google Shape;2670;p19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71" name="Google Shape;2671;p19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2672" name="Shape 2672"/>
        <p:cNvGrpSpPr/>
        <p:nvPr/>
      </p:nvGrpSpPr>
      <p:grpSpPr>
        <a:xfrm>
          <a:off x="0" y="0"/>
          <a:ext cx="0" cy="0"/>
          <a:chOff x="0" y="0"/>
          <a:chExt cx="0" cy="0"/>
        </a:xfrm>
      </p:grpSpPr>
      <p:pic>
        <p:nvPicPr>
          <p:cNvPr id="2673" name="Google Shape;2673;p19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74" name="Google Shape;2674;p19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5" name="Google Shape;2675;p19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676" name="Google Shape;2676;p19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7" name="Google Shape;2677;p19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678" name="Google Shape;267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79" name="Google Shape;2679;p19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0" name="Google Shape;2680;p19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681" name="Google Shape;2681;p1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2" name="Google Shape;2682;p19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2683" name="Shape 2683"/>
        <p:cNvGrpSpPr/>
        <p:nvPr/>
      </p:nvGrpSpPr>
      <p:grpSpPr>
        <a:xfrm>
          <a:off x="0" y="0"/>
          <a:ext cx="0" cy="0"/>
          <a:chOff x="0" y="0"/>
          <a:chExt cx="0" cy="0"/>
        </a:xfrm>
      </p:grpSpPr>
      <p:sp>
        <p:nvSpPr>
          <p:cNvPr id="2684" name="Google Shape;2684;p19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685" name="Google Shape;2685;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86" name="Google Shape;2686;p1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687" name="Google Shape;2687;p19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688" name="Google Shape;2688;p1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9" name="Google Shape;2689;p19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90" name="Google Shape;2690;p1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1" name="Google Shape;2691;p19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2" name="Google Shape;2692;p19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2693" name="Shape 2693"/>
        <p:cNvGrpSpPr/>
        <p:nvPr/>
      </p:nvGrpSpPr>
      <p:grpSpPr>
        <a:xfrm>
          <a:off x="0" y="0"/>
          <a:ext cx="0" cy="0"/>
          <a:chOff x="0" y="0"/>
          <a:chExt cx="0" cy="0"/>
        </a:xfrm>
      </p:grpSpPr>
      <p:sp>
        <p:nvSpPr>
          <p:cNvPr id="2694" name="Google Shape;2694;p1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6" name="Google Shape;2696;p1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97" name="Google Shape;2697;p1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8" name="Google Shape;2698;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99" name="Google Shape;2699;p1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00" name="Google Shape;2700;p1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01" name="Google Shape;2701;p193"/>
          <p:cNvGrpSpPr/>
          <p:nvPr/>
        </p:nvGrpSpPr>
        <p:grpSpPr>
          <a:xfrm>
            <a:off x="457200" y="1378813"/>
            <a:ext cx="776889" cy="621300"/>
            <a:chOff x="457200" y="1378813"/>
            <a:chExt cx="776889" cy="621300"/>
          </a:xfrm>
        </p:grpSpPr>
        <p:sp>
          <p:nvSpPr>
            <p:cNvPr id="2702" name="Google Shape;2702;p19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703" name="Google Shape;2703;p19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4" name="Google Shape;2704;p193"/>
          <p:cNvGrpSpPr/>
          <p:nvPr/>
        </p:nvGrpSpPr>
        <p:grpSpPr>
          <a:xfrm>
            <a:off x="457200" y="2228725"/>
            <a:ext cx="776889" cy="621300"/>
            <a:chOff x="457200" y="1378813"/>
            <a:chExt cx="776889" cy="621300"/>
          </a:xfrm>
        </p:grpSpPr>
        <p:sp>
          <p:nvSpPr>
            <p:cNvPr id="2705" name="Google Shape;2705;p19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706" name="Google Shape;2706;p19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7" name="Google Shape;2707;p193"/>
          <p:cNvGrpSpPr/>
          <p:nvPr/>
        </p:nvGrpSpPr>
        <p:grpSpPr>
          <a:xfrm>
            <a:off x="457200" y="3073850"/>
            <a:ext cx="776889" cy="621300"/>
            <a:chOff x="457200" y="1378813"/>
            <a:chExt cx="776889" cy="621300"/>
          </a:xfrm>
        </p:grpSpPr>
        <p:sp>
          <p:nvSpPr>
            <p:cNvPr id="2708" name="Google Shape;2708;p19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09" name="Google Shape;2709;p19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193"/>
          <p:cNvGrpSpPr/>
          <p:nvPr/>
        </p:nvGrpSpPr>
        <p:grpSpPr>
          <a:xfrm>
            <a:off x="457200" y="3923750"/>
            <a:ext cx="776889" cy="621300"/>
            <a:chOff x="457200" y="1378813"/>
            <a:chExt cx="776889" cy="621300"/>
          </a:xfrm>
        </p:grpSpPr>
        <p:sp>
          <p:nvSpPr>
            <p:cNvPr id="2711" name="Google Shape;2711;p19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12" name="Google Shape;2712;p19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3" name="Google Shape;2713;p19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4" name="Google Shape;2714;p1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9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8" name="Google Shape;2718;p19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9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720" name="Shape 2720"/>
        <p:cNvGrpSpPr/>
        <p:nvPr/>
      </p:nvGrpSpPr>
      <p:grpSpPr>
        <a:xfrm>
          <a:off x="0" y="0"/>
          <a:ext cx="0" cy="0"/>
          <a:chOff x="0" y="0"/>
          <a:chExt cx="0" cy="0"/>
        </a:xfrm>
      </p:grpSpPr>
      <p:sp>
        <p:nvSpPr>
          <p:cNvPr id="2721" name="Google Shape;2721;p19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3" name="Google Shape;2723;p1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4" name="Google Shape;2724;p1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5" name="Google Shape;2725;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26" name="Google Shape;2726;p1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27" name="Google Shape;2727;p1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28" name="Google Shape;2728;p194"/>
          <p:cNvGrpSpPr/>
          <p:nvPr/>
        </p:nvGrpSpPr>
        <p:grpSpPr>
          <a:xfrm>
            <a:off x="457200" y="1300225"/>
            <a:ext cx="776889" cy="621300"/>
            <a:chOff x="457200" y="1378813"/>
            <a:chExt cx="776889" cy="621300"/>
          </a:xfrm>
        </p:grpSpPr>
        <p:sp>
          <p:nvSpPr>
            <p:cNvPr id="2729" name="Google Shape;2729;p19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730" name="Google Shape;2730;p19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194"/>
          <p:cNvGrpSpPr/>
          <p:nvPr/>
        </p:nvGrpSpPr>
        <p:grpSpPr>
          <a:xfrm>
            <a:off x="457200" y="2000125"/>
            <a:ext cx="776889" cy="621300"/>
            <a:chOff x="457200" y="1378813"/>
            <a:chExt cx="776889" cy="621300"/>
          </a:xfrm>
        </p:grpSpPr>
        <p:sp>
          <p:nvSpPr>
            <p:cNvPr id="2732" name="Google Shape;2732;p19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733" name="Google Shape;2733;p19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4" name="Google Shape;2734;p194"/>
          <p:cNvGrpSpPr/>
          <p:nvPr/>
        </p:nvGrpSpPr>
        <p:grpSpPr>
          <a:xfrm>
            <a:off x="457200" y="2692850"/>
            <a:ext cx="776889" cy="621300"/>
            <a:chOff x="457200" y="1378813"/>
            <a:chExt cx="776889" cy="621300"/>
          </a:xfrm>
        </p:grpSpPr>
        <p:sp>
          <p:nvSpPr>
            <p:cNvPr id="2735" name="Google Shape;2735;p19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36" name="Google Shape;2736;p19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194"/>
          <p:cNvGrpSpPr/>
          <p:nvPr/>
        </p:nvGrpSpPr>
        <p:grpSpPr>
          <a:xfrm>
            <a:off x="457200" y="3390350"/>
            <a:ext cx="776889" cy="621300"/>
            <a:chOff x="457200" y="1378813"/>
            <a:chExt cx="776889" cy="621300"/>
          </a:xfrm>
        </p:grpSpPr>
        <p:sp>
          <p:nvSpPr>
            <p:cNvPr id="2738" name="Google Shape;2738;p19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39" name="Google Shape;2739;p19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0" name="Google Shape;2740;p19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1" name="Google Shape;2741;p19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9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9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9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5" name="Google Shape;2745;p19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6" name="Google Shape;2746;p19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47" name="Google Shape;2747;p194"/>
          <p:cNvGrpSpPr/>
          <p:nvPr/>
        </p:nvGrpSpPr>
        <p:grpSpPr>
          <a:xfrm>
            <a:off x="469500" y="4083075"/>
            <a:ext cx="776889" cy="621300"/>
            <a:chOff x="457200" y="1378813"/>
            <a:chExt cx="776889" cy="621300"/>
          </a:xfrm>
        </p:grpSpPr>
        <p:sp>
          <p:nvSpPr>
            <p:cNvPr id="2748" name="Google Shape;2748;p19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49" name="Google Shape;2749;p19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0" name="Google Shape;2750;p19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9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752" name="Shape 2752"/>
        <p:cNvGrpSpPr/>
        <p:nvPr/>
      </p:nvGrpSpPr>
      <p:grpSpPr>
        <a:xfrm>
          <a:off x="0" y="0"/>
          <a:ext cx="0" cy="0"/>
          <a:chOff x="0" y="0"/>
          <a:chExt cx="0" cy="0"/>
        </a:xfrm>
      </p:grpSpPr>
      <p:sp>
        <p:nvSpPr>
          <p:cNvPr id="2753" name="Google Shape;2753;p19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5" name="Google Shape;2755;p1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56" name="Google Shape;2756;p1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57" name="Google Shape;2757;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8" name="Google Shape;2758;p1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9" name="Google Shape;2759;p1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0" name="Google Shape;2760;p195"/>
          <p:cNvGrpSpPr/>
          <p:nvPr/>
        </p:nvGrpSpPr>
        <p:grpSpPr>
          <a:xfrm>
            <a:off x="457200" y="1237825"/>
            <a:ext cx="776900" cy="486300"/>
            <a:chOff x="457200" y="1466425"/>
            <a:chExt cx="776900" cy="486300"/>
          </a:xfrm>
        </p:grpSpPr>
        <p:sp>
          <p:nvSpPr>
            <p:cNvPr id="2761" name="Google Shape;2761;p19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62" name="Google Shape;2762;p19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3" name="Google Shape;2763;p19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4" name="Google Shape;2764;p19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5" name="Google Shape;2765;p195"/>
          <p:cNvGrpSpPr/>
          <p:nvPr/>
        </p:nvGrpSpPr>
        <p:grpSpPr>
          <a:xfrm>
            <a:off x="457200" y="1828900"/>
            <a:ext cx="776900" cy="486300"/>
            <a:chOff x="457200" y="1466425"/>
            <a:chExt cx="776900" cy="486300"/>
          </a:xfrm>
        </p:grpSpPr>
        <p:sp>
          <p:nvSpPr>
            <p:cNvPr id="2766" name="Google Shape;2766;p19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67" name="Google Shape;2767;p19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8" name="Google Shape;2768;p19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9" name="Google Shape;2769;p195"/>
          <p:cNvGrpSpPr/>
          <p:nvPr/>
        </p:nvGrpSpPr>
        <p:grpSpPr>
          <a:xfrm>
            <a:off x="457200" y="2419975"/>
            <a:ext cx="776900" cy="486300"/>
            <a:chOff x="457200" y="1466425"/>
            <a:chExt cx="776900" cy="486300"/>
          </a:xfrm>
        </p:grpSpPr>
        <p:sp>
          <p:nvSpPr>
            <p:cNvPr id="2770" name="Google Shape;2770;p19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71" name="Google Shape;2771;p19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2" name="Google Shape;2772;p19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3" name="Google Shape;2773;p195"/>
          <p:cNvGrpSpPr/>
          <p:nvPr/>
        </p:nvGrpSpPr>
        <p:grpSpPr>
          <a:xfrm>
            <a:off x="457200" y="3011050"/>
            <a:ext cx="776900" cy="486300"/>
            <a:chOff x="457200" y="1466425"/>
            <a:chExt cx="776900" cy="486300"/>
          </a:xfrm>
        </p:grpSpPr>
        <p:sp>
          <p:nvSpPr>
            <p:cNvPr id="2774" name="Google Shape;2774;p19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75" name="Google Shape;2775;p19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6" name="Google Shape;2776;p19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7" name="Google Shape;2777;p195"/>
          <p:cNvGrpSpPr/>
          <p:nvPr/>
        </p:nvGrpSpPr>
        <p:grpSpPr>
          <a:xfrm>
            <a:off x="457200" y="3602137"/>
            <a:ext cx="776900" cy="486300"/>
            <a:chOff x="457200" y="1466425"/>
            <a:chExt cx="776900" cy="486300"/>
          </a:xfrm>
        </p:grpSpPr>
        <p:sp>
          <p:nvSpPr>
            <p:cNvPr id="2778" name="Google Shape;2778;p19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79" name="Google Shape;2779;p19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0" name="Google Shape;2780;p19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1" name="Google Shape;2781;p195"/>
          <p:cNvGrpSpPr/>
          <p:nvPr/>
        </p:nvGrpSpPr>
        <p:grpSpPr>
          <a:xfrm>
            <a:off x="457200" y="4193262"/>
            <a:ext cx="776900" cy="486300"/>
            <a:chOff x="457200" y="1466425"/>
            <a:chExt cx="776900" cy="486300"/>
          </a:xfrm>
        </p:grpSpPr>
        <p:sp>
          <p:nvSpPr>
            <p:cNvPr id="2782" name="Google Shape;2782;p19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83" name="Google Shape;2783;p19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4" name="Google Shape;2784;p19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5" name="Google Shape;2785;p19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9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9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8" name="Google Shape;2788;p19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3" name="Google Shape;103;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4" name="Google Shape;10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89" name="Shape 2789"/>
        <p:cNvGrpSpPr/>
        <p:nvPr/>
      </p:nvGrpSpPr>
      <p:grpSpPr>
        <a:xfrm>
          <a:off x="0" y="0"/>
          <a:ext cx="0" cy="0"/>
          <a:chOff x="0" y="0"/>
          <a:chExt cx="0" cy="0"/>
        </a:xfrm>
      </p:grpSpPr>
      <p:sp>
        <p:nvSpPr>
          <p:cNvPr id="2790" name="Google Shape;2790;p19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2" name="Google Shape;2792;p1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93" name="Google Shape;2793;p1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94" name="Google Shape;2794;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95" name="Google Shape;2795;p1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96" name="Google Shape;2796;p1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97" name="Google Shape;2797;p196"/>
          <p:cNvGrpSpPr/>
          <p:nvPr/>
        </p:nvGrpSpPr>
        <p:grpSpPr>
          <a:xfrm>
            <a:off x="457200" y="1237825"/>
            <a:ext cx="776900" cy="486300"/>
            <a:chOff x="457200" y="1466425"/>
            <a:chExt cx="776900" cy="486300"/>
          </a:xfrm>
        </p:grpSpPr>
        <p:sp>
          <p:nvSpPr>
            <p:cNvPr id="2798" name="Google Shape;2798;p19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9" name="Google Shape;2799;p19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0" name="Google Shape;2800;p19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1" name="Google Shape;2801;p19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2" name="Google Shape;2802;p196"/>
          <p:cNvGrpSpPr/>
          <p:nvPr/>
        </p:nvGrpSpPr>
        <p:grpSpPr>
          <a:xfrm>
            <a:off x="457200" y="1828900"/>
            <a:ext cx="776900" cy="486300"/>
            <a:chOff x="457200" y="1466425"/>
            <a:chExt cx="776900" cy="486300"/>
          </a:xfrm>
        </p:grpSpPr>
        <p:sp>
          <p:nvSpPr>
            <p:cNvPr id="2803" name="Google Shape;2803;p19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04" name="Google Shape;2804;p19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5" name="Google Shape;2805;p19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6" name="Google Shape;2806;p196"/>
          <p:cNvGrpSpPr/>
          <p:nvPr/>
        </p:nvGrpSpPr>
        <p:grpSpPr>
          <a:xfrm>
            <a:off x="457200" y="2419975"/>
            <a:ext cx="776900" cy="486300"/>
            <a:chOff x="457200" y="1466425"/>
            <a:chExt cx="776900" cy="486300"/>
          </a:xfrm>
        </p:grpSpPr>
        <p:sp>
          <p:nvSpPr>
            <p:cNvPr id="2807" name="Google Shape;2807;p19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08" name="Google Shape;2808;p19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9" name="Google Shape;2809;p19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0" name="Google Shape;2810;p196"/>
          <p:cNvGrpSpPr/>
          <p:nvPr/>
        </p:nvGrpSpPr>
        <p:grpSpPr>
          <a:xfrm>
            <a:off x="457200" y="3011050"/>
            <a:ext cx="776900" cy="486300"/>
            <a:chOff x="457200" y="1466425"/>
            <a:chExt cx="776900" cy="486300"/>
          </a:xfrm>
        </p:grpSpPr>
        <p:sp>
          <p:nvSpPr>
            <p:cNvPr id="2811" name="Google Shape;2811;p19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12" name="Google Shape;2812;p19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3" name="Google Shape;2813;p19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4" name="Google Shape;2814;p196"/>
          <p:cNvGrpSpPr/>
          <p:nvPr/>
        </p:nvGrpSpPr>
        <p:grpSpPr>
          <a:xfrm>
            <a:off x="457200" y="3602137"/>
            <a:ext cx="776900" cy="486300"/>
            <a:chOff x="457200" y="1466425"/>
            <a:chExt cx="776900" cy="486300"/>
          </a:xfrm>
        </p:grpSpPr>
        <p:sp>
          <p:nvSpPr>
            <p:cNvPr id="2815" name="Google Shape;2815;p19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16" name="Google Shape;2816;p19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7" name="Google Shape;2817;p19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8" name="Google Shape;2818;p196"/>
          <p:cNvGrpSpPr/>
          <p:nvPr/>
        </p:nvGrpSpPr>
        <p:grpSpPr>
          <a:xfrm>
            <a:off x="457200" y="4193262"/>
            <a:ext cx="776900" cy="486300"/>
            <a:chOff x="457200" y="1466425"/>
            <a:chExt cx="776900" cy="486300"/>
          </a:xfrm>
        </p:grpSpPr>
        <p:sp>
          <p:nvSpPr>
            <p:cNvPr id="2819" name="Google Shape;2819;p19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20" name="Google Shape;2820;p19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1" name="Google Shape;2821;p19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2" name="Google Shape;2822;p19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3" name="Google Shape;2823;p19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4" name="Google Shape;2824;p19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5" name="Google Shape;2825;p19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2826" name="Shape 2826"/>
        <p:cNvGrpSpPr/>
        <p:nvPr/>
      </p:nvGrpSpPr>
      <p:grpSpPr>
        <a:xfrm>
          <a:off x="0" y="0"/>
          <a:ext cx="0" cy="0"/>
          <a:chOff x="0" y="0"/>
          <a:chExt cx="0" cy="0"/>
        </a:xfrm>
      </p:grpSpPr>
      <p:sp>
        <p:nvSpPr>
          <p:cNvPr id="2827" name="Google Shape;2827;p19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9" name="Google Shape;2829;p1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30" name="Google Shape;2830;p1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31" name="Google Shape;2831;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32" name="Google Shape;2832;p1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33" name="Google Shape;2833;p1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34" name="Google Shape;2834;p197"/>
          <p:cNvGrpSpPr/>
          <p:nvPr/>
        </p:nvGrpSpPr>
        <p:grpSpPr>
          <a:xfrm>
            <a:off x="457222" y="1149803"/>
            <a:ext cx="713194" cy="446423"/>
            <a:chOff x="457200" y="1466425"/>
            <a:chExt cx="776900" cy="486300"/>
          </a:xfrm>
        </p:grpSpPr>
        <p:sp>
          <p:nvSpPr>
            <p:cNvPr id="2835" name="Google Shape;2835;p19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836" name="Google Shape;2836;p19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7" name="Google Shape;2837;p19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8" name="Google Shape;2838;p19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9" name="Google Shape;2839;p197"/>
          <p:cNvGrpSpPr/>
          <p:nvPr/>
        </p:nvGrpSpPr>
        <p:grpSpPr>
          <a:xfrm>
            <a:off x="457222" y="1672428"/>
            <a:ext cx="713194" cy="446423"/>
            <a:chOff x="457200" y="1466425"/>
            <a:chExt cx="776900" cy="486300"/>
          </a:xfrm>
        </p:grpSpPr>
        <p:sp>
          <p:nvSpPr>
            <p:cNvPr id="2840" name="Google Shape;2840;p19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841" name="Google Shape;2841;p19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2" name="Google Shape;2842;p19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3" name="Google Shape;2843;p19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4" name="Google Shape;2844;p197"/>
          <p:cNvGrpSpPr/>
          <p:nvPr/>
        </p:nvGrpSpPr>
        <p:grpSpPr>
          <a:xfrm>
            <a:off x="457197" y="2195578"/>
            <a:ext cx="713194" cy="446423"/>
            <a:chOff x="457200" y="1466425"/>
            <a:chExt cx="776900" cy="486300"/>
          </a:xfrm>
        </p:grpSpPr>
        <p:sp>
          <p:nvSpPr>
            <p:cNvPr id="2845" name="Google Shape;2845;p19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846" name="Google Shape;2846;p19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7" name="Google Shape;2847;p19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8" name="Google Shape;2848;p19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9" name="Google Shape;2849;p197"/>
          <p:cNvGrpSpPr/>
          <p:nvPr/>
        </p:nvGrpSpPr>
        <p:grpSpPr>
          <a:xfrm>
            <a:off x="457197" y="2718203"/>
            <a:ext cx="713194" cy="446423"/>
            <a:chOff x="457200" y="1466425"/>
            <a:chExt cx="776900" cy="486300"/>
          </a:xfrm>
        </p:grpSpPr>
        <p:sp>
          <p:nvSpPr>
            <p:cNvPr id="2850" name="Google Shape;2850;p19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851" name="Google Shape;2851;p19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2" name="Google Shape;2852;p19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3" name="Google Shape;2853;p19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4" name="Google Shape;2854;p197"/>
          <p:cNvGrpSpPr/>
          <p:nvPr/>
        </p:nvGrpSpPr>
        <p:grpSpPr>
          <a:xfrm>
            <a:off x="457222" y="3240828"/>
            <a:ext cx="713194" cy="446423"/>
            <a:chOff x="457200" y="1466425"/>
            <a:chExt cx="776900" cy="486300"/>
          </a:xfrm>
        </p:grpSpPr>
        <p:sp>
          <p:nvSpPr>
            <p:cNvPr id="2855" name="Google Shape;2855;p19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856" name="Google Shape;2856;p19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7" name="Google Shape;2857;p19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8" name="Google Shape;2858;p19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9" name="Google Shape;2859;p197"/>
          <p:cNvGrpSpPr/>
          <p:nvPr/>
        </p:nvGrpSpPr>
        <p:grpSpPr>
          <a:xfrm>
            <a:off x="457222" y="3763453"/>
            <a:ext cx="713194" cy="446423"/>
            <a:chOff x="457200" y="1466425"/>
            <a:chExt cx="776900" cy="486300"/>
          </a:xfrm>
        </p:grpSpPr>
        <p:sp>
          <p:nvSpPr>
            <p:cNvPr id="2860" name="Google Shape;2860;p19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861" name="Google Shape;2861;p19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2" name="Google Shape;2862;p19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3" name="Google Shape;2863;p19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4" name="Google Shape;2864;p197"/>
          <p:cNvGrpSpPr/>
          <p:nvPr/>
        </p:nvGrpSpPr>
        <p:grpSpPr>
          <a:xfrm>
            <a:off x="457222" y="4311603"/>
            <a:ext cx="713194" cy="446423"/>
            <a:chOff x="457200" y="1466425"/>
            <a:chExt cx="776900" cy="486300"/>
          </a:xfrm>
        </p:grpSpPr>
        <p:sp>
          <p:nvSpPr>
            <p:cNvPr id="2865" name="Google Shape;2865;p19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866" name="Google Shape;2866;p19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7" name="Google Shape;2867;p19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2868" name="Shape 2868"/>
        <p:cNvGrpSpPr/>
        <p:nvPr/>
      </p:nvGrpSpPr>
      <p:grpSpPr>
        <a:xfrm>
          <a:off x="0" y="0"/>
          <a:ext cx="0" cy="0"/>
          <a:chOff x="0" y="0"/>
          <a:chExt cx="0" cy="0"/>
        </a:xfrm>
      </p:grpSpPr>
      <p:sp>
        <p:nvSpPr>
          <p:cNvPr id="2869" name="Google Shape;2869;p1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0" name="Google Shape;2870;p1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71" name="Google Shape;2871;p1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72" name="Google Shape;2872;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73" name="Google Shape;2873;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4" name="Google Shape;2874;p1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5" name="Google Shape;2875;p19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6" name="Google Shape;2876;p198"/>
          <p:cNvGrpSpPr/>
          <p:nvPr/>
        </p:nvGrpSpPr>
        <p:grpSpPr>
          <a:xfrm>
            <a:off x="457427" y="3873038"/>
            <a:ext cx="602564" cy="377174"/>
            <a:chOff x="457200" y="1466425"/>
            <a:chExt cx="776900" cy="486300"/>
          </a:xfrm>
        </p:grpSpPr>
        <p:sp>
          <p:nvSpPr>
            <p:cNvPr id="2877" name="Google Shape;2877;p19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878" name="Google Shape;2878;p19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9" name="Google Shape;2879;p19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0" name="Google Shape;2880;p19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1" name="Google Shape;2881;p198"/>
          <p:cNvGrpSpPr/>
          <p:nvPr/>
        </p:nvGrpSpPr>
        <p:grpSpPr>
          <a:xfrm>
            <a:off x="457315" y="4311142"/>
            <a:ext cx="602564" cy="377174"/>
            <a:chOff x="457200" y="1466425"/>
            <a:chExt cx="776900" cy="486300"/>
          </a:xfrm>
        </p:grpSpPr>
        <p:sp>
          <p:nvSpPr>
            <p:cNvPr id="2882" name="Google Shape;2882;p19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883" name="Google Shape;2883;p19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4" name="Google Shape;2884;p19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5" name="Google Shape;2885;p19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6" name="Google Shape;2886;p198"/>
          <p:cNvGrpSpPr/>
          <p:nvPr/>
        </p:nvGrpSpPr>
        <p:grpSpPr>
          <a:xfrm>
            <a:off x="457377" y="2996663"/>
            <a:ext cx="602564" cy="377174"/>
            <a:chOff x="457200" y="1466425"/>
            <a:chExt cx="776900" cy="486300"/>
          </a:xfrm>
        </p:grpSpPr>
        <p:sp>
          <p:nvSpPr>
            <p:cNvPr id="2887" name="Google Shape;2887;p19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888" name="Google Shape;2888;p19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9" name="Google Shape;2889;p19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0" name="Google Shape;2890;p19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1" name="Google Shape;2891;p198"/>
          <p:cNvGrpSpPr/>
          <p:nvPr/>
        </p:nvGrpSpPr>
        <p:grpSpPr>
          <a:xfrm>
            <a:off x="457265" y="3434767"/>
            <a:ext cx="602564" cy="377174"/>
            <a:chOff x="457200" y="1466425"/>
            <a:chExt cx="776900" cy="486300"/>
          </a:xfrm>
        </p:grpSpPr>
        <p:sp>
          <p:nvSpPr>
            <p:cNvPr id="2892" name="Google Shape;2892;p19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893" name="Google Shape;2893;p19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4" name="Google Shape;2894;p19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5" name="Google Shape;2895;p19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6" name="Google Shape;2896;p198"/>
          <p:cNvGrpSpPr/>
          <p:nvPr/>
        </p:nvGrpSpPr>
        <p:grpSpPr>
          <a:xfrm>
            <a:off x="457402" y="2135288"/>
            <a:ext cx="602564" cy="377174"/>
            <a:chOff x="457200" y="1466425"/>
            <a:chExt cx="776900" cy="486300"/>
          </a:xfrm>
        </p:grpSpPr>
        <p:sp>
          <p:nvSpPr>
            <p:cNvPr id="2897" name="Google Shape;2897;p19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898" name="Google Shape;2898;p19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9" name="Google Shape;2899;p19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0" name="Google Shape;2900;p19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1" name="Google Shape;2901;p198"/>
          <p:cNvGrpSpPr/>
          <p:nvPr/>
        </p:nvGrpSpPr>
        <p:grpSpPr>
          <a:xfrm>
            <a:off x="457290" y="2573392"/>
            <a:ext cx="602564" cy="377174"/>
            <a:chOff x="457200" y="1466425"/>
            <a:chExt cx="776900" cy="486300"/>
          </a:xfrm>
        </p:grpSpPr>
        <p:sp>
          <p:nvSpPr>
            <p:cNvPr id="2902" name="Google Shape;2902;p19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903" name="Google Shape;2903;p19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4" name="Google Shape;2904;p19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5" name="Google Shape;2905;p19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6" name="Google Shape;2906;p198"/>
          <p:cNvGrpSpPr/>
          <p:nvPr/>
        </p:nvGrpSpPr>
        <p:grpSpPr>
          <a:xfrm>
            <a:off x="457352" y="1258913"/>
            <a:ext cx="602564" cy="377174"/>
            <a:chOff x="457200" y="1466425"/>
            <a:chExt cx="776900" cy="486300"/>
          </a:xfrm>
        </p:grpSpPr>
        <p:sp>
          <p:nvSpPr>
            <p:cNvPr id="2907" name="Google Shape;2907;p19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908" name="Google Shape;2908;p19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9" name="Google Shape;2909;p19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0" name="Google Shape;2910;p19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1" name="Google Shape;2911;p198"/>
          <p:cNvGrpSpPr/>
          <p:nvPr/>
        </p:nvGrpSpPr>
        <p:grpSpPr>
          <a:xfrm>
            <a:off x="457240" y="1697017"/>
            <a:ext cx="602564" cy="377174"/>
            <a:chOff x="457200" y="1466425"/>
            <a:chExt cx="776900" cy="486300"/>
          </a:xfrm>
        </p:grpSpPr>
        <p:sp>
          <p:nvSpPr>
            <p:cNvPr id="2912" name="Google Shape;2912;p19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913" name="Google Shape;2913;p19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4" name="Google Shape;2914;p19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2915" name="Shape 2915"/>
        <p:cNvGrpSpPr/>
        <p:nvPr/>
      </p:nvGrpSpPr>
      <p:grpSpPr>
        <a:xfrm>
          <a:off x="0" y="0"/>
          <a:ext cx="0" cy="0"/>
          <a:chOff x="0" y="0"/>
          <a:chExt cx="0" cy="0"/>
        </a:xfrm>
      </p:grpSpPr>
      <p:sp>
        <p:nvSpPr>
          <p:cNvPr id="2916" name="Google Shape;2916;p1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7" name="Google Shape;2917;p1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18" name="Google Shape;2918;p1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9" name="Google Shape;2919;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0" name="Google Shape;2920;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1" name="Google Shape;2921;p1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2" name="Google Shape;2922;p19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199"/>
          <p:cNvGrpSpPr/>
          <p:nvPr/>
        </p:nvGrpSpPr>
        <p:grpSpPr>
          <a:xfrm>
            <a:off x="457427" y="3873038"/>
            <a:ext cx="602564" cy="377174"/>
            <a:chOff x="457200" y="1466425"/>
            <a:chExt cx="776900" cy="486300"/>
          </a:xfrm>
        </p:grpSpPr>
        <p:sp>
          <p:nvSpPr>
            <p:cNvPr id="2924" name="Google Shape;2924;p19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925" name="Google Shape;2925;p19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19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7" name="Google Shape;2927;p19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199"/>
          <p:cNvGrpSpPr/>
          <p:nvPr/>
        </p:nvGrpSpPr>
        <p:grpSpPr>
          <a:xfrm>
            <a:off x="457315" y="4311142"/>
            <a:ext cx="602564" cy="377174"/>
            <a:chOff x="457200" y="1466425"/>
            <a:chExt cx="776900" cy="486300"/>
          </a:xfrm>
        </p:grpSpPr>
        <p:sp>
          <p:nvSpPr>
            <p:cNvPr id="2929" name="Google Shape;2929;p19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930" name="Google Shape;2930;p19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1" name="Google Shape;2931;p19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2" name="Google Shape;2932;p19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199"/>
          <p:cNvGrpSpPr/>
          <p:nvPr/>
        </p:nvGrpSpPr>
        <p:grpSpPr>
          <a:xfrm>
            <a:off x="457377" y="2996663"/>
            <a:ext cx="602564" cy="377174"/>
            <a:chOff x="457200" y="1466425"/>
            <a:chExt cx="776900" cy="486300"/>
          </a:xfrm>
        </p:grpSpPr>
        <p:sp>
          <p:nvSpPr>
            <p:cNvPr id="2934" name="Google Shape;2934;p19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935" name="Google Shape;2935;p19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6" name="Google Shape;2936;p19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7" name="Google Shape;2937;p19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8" name="Google Shape;2938;p199"/>
          <p:cNvGrpSpPr/>
          <p:nvPr/>
        </p:nvGrpSpPr>
        <p:grpSpPr>
          <a:xfrm>
            <a:off x="457265" y="3434767"/>
            <a:ext cx="602564" cy="377174"/>
            <a:chOff x="457200" y="1466425"/>
            <a:chExt cx="776900" cy="486300"/>
          </a:xfrm>
        </p:grpSpPr>
        <p:sp>
          <p:nvSpPr>
            <p:cNvPr id="2939" name="Google Shape;2939;p19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940" name="Google Shape;2940;p19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1" name="Google Shape;2941;p19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2" name="Google Shape;2942;p19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3" name="Google Shape;2943;p199"/>
          <p:cNvGrpSpPr/>
          <p:nvPr/>
        </p:nvGrpSpPr>
        <p:grpSpPr>
          <a:xfrm>
            <a:off x="457402" y="2135288"/>
            <a:ext cx="602564" cy="377174"/>
            <a:chOff x="457200" y="1466425"/>
            <a:chExt cx="776900" cy="486300"/>
          </a:xfrm>
        </p:grpSpPr>
        <p:sp>
          <p:nvSpPr>
            <p:cNvPr id="2944" name="Google Shape;2944;p19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945" name="Google Shape;2945;p19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6" name="Google Shape;2946;p19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7" name="Google Shape;2947;p19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8" name="Google Shape;2948;p199"/>
          <p:cNvGrpSpPr/>
          <p:nvPr/>
        </p:nvGrpSpPr>
        <p:grpSpPr>
          <a:xfrm>
            <a:off x="457290" y="2573392"/>
            <a:ext cx="602564" cy="377174"/>
            <a:chOff x="457200" y="1466425"/>
            <a:chExt cx="776900" cy="486300"/>
          </a:xfrm>
        </p:grpSpPr>
        <p:sp>
          <p:nvSpPr>
            <p:cNvPr id="2949" name="Google Shape;2949;p19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950" name="Google Shape;2950;p19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1" name="Google Shape;2951;p19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2" name="Google Shape;2952;p19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3" name="Google Shape;2953;p199"/>
          <p:cNvGrpSpPr/>
          <p:nvPr/>
        </p:nvGrpSpPr>
        <p:grpSpPr>
          <a:xfrm>
            <a:off x="457352" y="1258913"/>
            <a:ext cx="602564" cy="377174"/>
            <a:chOff x="457200" y="1466425"/>
            <a:chExt cx="776900" cy="486300"/>
          </a:xfrm>
        </p:grpSpPr>
        <p:sp>
          <p:nvSpPr>
            <p:cNvPr id="2954" name="Google Shape;2954;p19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955" name="Google Shape;2955;p19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6" name="Google Shape;2956;p19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7" name="Google Shape;2957;p19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8" name="Google Shape;2958;p199"/>
          <p:cNvGrpSpPr/>
          <p:nvPr/>
        </p:nvGrpSpPr>
        <p:grpSpPr>
          <a:xfrm>
            <a:off x="457240" y="1697017"/>
            <a:ext cx="602564" cy="377174"/>
            <a:chOff x="457200" y="1466425"/>
            <a:chExt cx="776900" cy="486300"/>
          </a:xfrm>
        </p:grpSpPr>
        <p:sp>
          <p:nvSpPr>
            <p:cNvPr id="2959" name="Google Shape;2959;p19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960" name="Google Shape;2960;p19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1" name="Google Shape;2961;p19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2962" name="Shape 2962"/>
        <p:cNvGrpSpPr/>
        <p:nvPr/>
      </p:nvGrpSpPr>
      <p:grpSpPr>
        <a:xfrm>
          <a:off x="0" y="0"/>
          <a:ext cx="0" cy="0"/>
          <a:chOff x="0" y="0"/>
          <a:chExt cx="0" cy="0"/>
        </a:xfrm>
      </p:grpSpPr>
      <p:sp>
        <p:nvSpPr>
          <p:cNvPr id="2963" name="Google Shape;2963;p2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4" name="Google Shape;2964;p2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65" name="Google Shape;2965;p2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66" name="Google Shape;2966;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7" name="Google Shape;2967;p2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8" name="Google Shape;2968;p2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69" name="Google Shape;2969;p200"/>
          <p:cNvGrpSpPr/>
          <p:nvPr/>
        </p:nvGrpSpPr>
        <p:grpSpPr>
          <a:xfrm>
            <a:off x="457181" y="1345103"/>
            <a:ext cx="533372" cy="533480"/>
            <a:chOff x="457200" y="1378813"/>
            <a:chExt cx="695400" cy="695450"/>
          </a:xfrm>
        </p:grpSpPr>
        <p:sp>
          <p:nvSpPr>
            <p:cNvPr id="2970" name="Google Shape;2970;p20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971" name="Google Shape;2971;p20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2" name="Google Shape;2972;p20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0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74" name="Google Shape;2974;p200"/>
          <p:cNvGrpSpPr/>
          <p:nvPr/>
        </p:nvGrpSpPr>
        <p:grpSpPr>
          <a:xfrm>
            <a:off x="3228956" y="1345103"/>
            <a:ext cx="533372" cy="533480"/>
            <a:chOff x="457200" y="1378813"/>
            <a:chExt cx="695400" cy="695450"/>
          </a:xfrm>
        </p:grpSpPr>
        <p:sp>
          <p:nvSpPr>
            <p:cNvPr id="2975" name="Google Shape;2975;p20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976" name="Google Shape;2976;p20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7" name="Google Shape;2977;p20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0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79" name="Google Shape;2979;p200"/>
          <p:cNvGrpSpPr/>
          <p:nvPr/>
        </p:nvGrpSpPr>
        <p:grpSpPr>
          <a:xfrm>
            <a:off x="6134081" y="1345853"/>
            <a:ext cx="533372" cy="533480"/>
            <a:chOff x="457200" y="1378813"/>
            <a:chExt cx="695400" cy="695450"/>
          </a:xfrm>
        </p:grpSpPr>
        <p:sp>
          <p:nvSpPr>
            <p:cNvPr id="2980" name="Google Shape;2980;p20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981" name="Google Shape;2981;p20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2" name="Google Shape;2982;p20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0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2984" name="Shape 2984"/>
        <p:cNvGrpSpPr/>
        <p:nvPr/>
      </p:nvGrpSpPr>
      <p:grpSpPr>
        <a:xfrm>
          <a:off x="0" y="0"/>
          <a:ext cx="0" cy="0"/>
          <a:chOff x="0" y="0"/>
          <a:chExt cx="0" cy="0"/>
        </a:xfrm>
      </p:grpSpPr>
      <p:pic>
        <p:nvPicPr>
          <p:cNvPr id="2985" name="Google Shape;2985;p20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986" name="Google Shape;2986;p20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8" name="Google Shape;2988;p2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89" name="Google Shape;2989;p2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90" name="Google Shape;2990;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1" name="Google Shape;2991;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92" name="Google Shape;2992;p2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93" name="Google Shape;2993;p201"/>
          <p:cNvGrpSpPr/>
          <p:nvPr/>
        </p:nvGrpSpPr>
        <p:grpSpPr>
          <a:xfrm>
            <a:off x="457206" y="1421303"/>
            <a:ext cx="533372" cy="533480"/>
            <a:chOff x="457200" y="1378813"/>
            <a:chExt cx="695400" cy="695450"/>
          </a:xfrm>
        </p:grpSpPr>
        <p:sp>
          <p:nvSpPr>
            <p:cNvPr id="2994" name="Google Shape;2994;p20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995" name="Google Shape;2995;p20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6" name="Google Shape;2996;p20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7" name="Google Shape;2997;p20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8" name="Google Shape;2998;p20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9" name="Google Shape;2999;p201"/>
          <p:cNvGrpSpPr/>
          <p:nvPr/>
        </p:nvGrpSpPr>
        <p:grpSpPr>
          <a:xfrm>
            <a:off x="4936306" y="1423553"/>
            <a:ext cx="533372" cy="533480"/>
            <a:chOff x="457200" y="1378813"/>
            <a:chExt cx="695400" cy="695450"/>
          </a:xfrm>
        </p:grpSpPr>
        <p:sp>
          <p:nvSpPr>
            <p:cNvPr id="3000" name="Google Shape;3000;p20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001" name="Google Shape;3001;p20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2" name="Google Shape;3002;p20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3" name="Google Shape;3003;p20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3004" name="Shape 3004"/>
        <p:cNvGrpSpPr/>
        <p:nvPr/>
      </p:nvGrpSpPr>
      <p:grpSpPr>
        <a:xfrm>
          <a:off x="0" y="0"/>
          <a:ext cx="0" cy="0"/>
          <a:chOff x="0" y="0"/>
          <a:chExt cx="0" cy="0"/>
        </a:xfrm>
      </p:grpSpPr>
      <p:sp>
        <p:nvSpPr>
          <p:cNvPr id="3005" name="Google Shape;3005;p2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6" name="Google Shape;3006;p2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07" name="Google Shape;3007;p2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8" name="Google Shape;3008;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09" name="Google Shape;3009;p2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10" name="Google Shape;3010;p2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1" name="Google Shape;3011;p20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012" name="Google Shape;3012;p20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0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0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0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0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017" name="Google Shape;3017;p20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018" name="Google Shape;3018;p20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0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0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0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0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023" name="Google Shape;3023;p20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024" name="Google Shape;3024;p20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0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0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7" name="Google Shape;3027;p20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028" name="Google Shape;3028;p20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9" name="Google Shape;3029;p20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0" name="Google Shape;3030;p20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3031" name="Shape 3031"/>
        <p:cNvGrpSpPr/>
        <p:nvPr/>
      </p:nvGrpSpPr>
      <p:grpSpPr>
        <a:xfrm>
          <a:off x="0" y="0"/>
          <a:ext cx="0" cy="0"/>
          <a:chOff x="0" y="0"/>
          <a:chExt cx="0" cy="0"/>
        </a:xfrm>
      </p:grpSpPr>
      <p:sp>
        <p:nvSpPr>
          <p:cNvPr id="3032" name="Google Shape;3032;p20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4" name="Google Shape;3034;p2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35" name="Google Shape;3035;p2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36" name="Google Shape;3036;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37" name="Google Shape;3037;p2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38" name="Google Shape;3038;p2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9" name="Google Shape;3039;p20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0" name="Google Shape;3040;p20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0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0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0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4" name="Google Shape;3044;p20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5" name="Google Shape;3045;p20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46" name="Google Shape;3046;p20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047" name="Google Shape;3047;p20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3048" name="Google Shape;3048;p203"/>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3049" name="Google Shape;3049;p20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3050" name="Shape 3050"/>
        <p:cNvGrpSpPr/>
        <p:nvPr/>
      </p:nvGrpSpPr>
      <p:grpSpPr>
        <a:xfrm>
          <a:off x="0" y="0"/>
          <a:ext cx="0" cy="0"/>
          <a:chOff x="0" y="0"/>
          <a:chExt cx="0" cy="0"/>
        </a:xfrm>
      </p:grpSpPr>
      <p:sp>
        <p:nvSpPr>
          <p:cNvPr id="3051" name="Google Shape;3051;p20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3" name="Google Shape;3053;p2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4" name="Google Shape;3054;p2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5" name="Google Shape;3055;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56" name="Google Shape;3056;p2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57" name="Google Shape;3057;p2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8" name="Google Shape;3058;p20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9" name="Google Shape;3059;p20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0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0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0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3" name="Google Shape;3063;p20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4" name="Google Shape;3064;p20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65" name="Google Shape;3065;p20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066" name="Google Shape;3066;p204"/>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3067" name="Google Shape;3067;p204"/>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3068" name="Google Shape;3068;p20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3069" name="Shape 3069"/>
        <p:cNvGrpSpPr/>
        <p:nvPr/>
      </p:nvGrpSpPr>
      <p:grpSpPr>
        <a:xfrm>
          <a:off x="0" y="0"/>
          <a:ext cx="0" cy="0"/>
          <a:chOff x="0" y="0"/>
          <a:chExt cx="0" cy="0"/>
        </a:xfrm>
      </p:grpSpPr>
      <p:sp>
        <p:nvSpPr>
          <p:cNvPr id="3070" name="Google Shape;3070;p20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2" name="Google Shape;3072;p2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73" name="Google Shape;3073;p2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74" name="Google Shape;3074;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75" name="Google Shape;3075;p2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76" name="Google Shape;3076;p2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7" name="Google Shape;3077;p20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8" name="Google Shape;3078;p20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0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0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0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2" name="Google Shape;3082;p20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3" name="Google Shape;3083;p20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84" name="Google Shape;3084;p20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3085" name="Google Shape;3085;p20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3086" name="Google Shape;3086;p20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3087" name="Google Shape;3087;p20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3088" name="Shape 3088"/>
        <p:cNvGrpSpPr/>
        <p:nvPr/>
      </p:nvGrpSpPr>
      <p:grpSpPr>
        <a:xfrm>
          <a:off x="0" y="0"/>
          <a:ext cx="0" cy="0"/>
          <a:chOff x="0" y="0"/>
          <a:chExt cx="0" cy="0"/>
        </a:xfrm>
      </p:grpSpPr>
      <p:sp>
        <p:nvSpPr>
          <p:cNvPr id="3089" name="Google Shape;3089;p20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1" name="Google Shape;3091;p2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2" name="Google Shape;3092;p2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3" name="Google Shape;3093;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94" name="Google Shape;3094;p2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95" name="Google Shape;3095;p2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6" name="Google Shape;3096;p20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7" name="Google Shape;3097;p20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0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0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0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1" name="Google Shape;3101;p20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2" name="Google Shape;3102;p20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03" name="Google Shape;3103;p20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3104" name="Google Shape;3104;p206"/>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3105" name="Google Shape;3105;p206"/>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3106" name="Google Shape;3106;p206"/>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3107" name="Shape 3107"/>
        <p:cNvGrpSpPr/>
        <p:nvPr/>
      </p:nvGrpSpPr>
      <p:grpSpPr>
        <a:xfrm>
          <a:off x="0" y="0"/>
          <a:ext cx="0" cy="0"/>
          <a:chOff x="0" y="0"/>
          <a:chExt cx="0" cy="0"/>
        </a:xfrm>
      </p:grpSpPr>
      <p:sp>
        <p:nvSpPr>
          <p:cNvPr id="3108" name="Google Shape;3108;p20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0" name="Google Shape;3110;p2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1" name="Google Shape;3111;p2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2" name="Google Shape;3112;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3" name="Google Shape;3113;p2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4" name="Google Shape;3114;p2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5" name="Google Shape;3115;p20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6" name="Google Shape;3116;p20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0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0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0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0" name="Google Shape;3120;p20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1" name="Google Shape;3121;p20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2" name="Google Shape;3122;p20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0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24" name="Google Shape;3124;p20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125" name="Google Shape;3125;p20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3126" name="Google Shape;3126;p20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127" name="Google Shape;3127;p207"/>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3128" name="Google Shape;3128;p20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3129" name="Shape 3129"/>
        <p:cNvGrpSpPr/>
        <p:nvPr/>
      </p:nvGrpSpPr>
      <p:grpSpPr>
        <a:xfrm>
          <a:off x="0" y="0"/>
          <a:ext cx="0" cy="0"/>
          <a:chOff x="0" y="0"/>
          <a:chExt cx="0" cy="0"/>
        </a:xfrm>
      </p:grpSpPr>
      <p:sp>
        <p:nvSpPr>
          <p:cNvPr id="3130" name="Google Shape;3130;p20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2" name="Google Shape;3132;p2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33" name="Google Shape;3133;p2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34" name="Google Shape;3134;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35" name="Google Shape;3135;p2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6" name="Google Shape;3136;p2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7" name="Google Shape;3137;p20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8" name="Google Shape;3138;p20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0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0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0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2" name="Google Shape;3142;p20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3" name="Google Shape;3143;p20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4" name="Google Shape;3144;p20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0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46" name="Google Shape;3146;p20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147" name="Google Shape;3147;p20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3148" name="Google Shape;3148;p20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149" name="Google Shape;3149;p208"/>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3150" name="Google Shape;3150;p20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3151" name="Shape 3151"/>
        <p:cNvGrpSpPr/>
        <p:nvPr/>
      </p:nvGrpSpPr>
      <p:grpSpPr>
        <a:xfrm>
          <a:off x="0" y="0"/>
          <a:ext cx="0" cy="0"/>
          <a:chOff x="0" y="0"/>
          <a:chExt cx="0" cy="0"/>
        </a:xfrm>
      </p:grpSpPr>
      <p:sp>
        <p:nvSpPr>
          <p:cNvPr id="3152" name="Google Shape;3152;p20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4" name="Google Shape;3154;p2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55" name="Google Shape;3155;p2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56" name="Google Shape;3156;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57" name="Google Shape;3157;p2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58" name="Google Shape;3158;p2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9" name="Google Shape;3159;p20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0" name="Google Shape;3160;p20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0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0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4" name="Google Shape;3164;p20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5" name="Google Shape;3165;p20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6" name="Google Shape;3166;p20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0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68" name="Google Shape;3168;p20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3169" name="Google Shape;3169;p209"/>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3170" name="Google Shape;3170;p209"/>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3171" name="Google Shape;3171;p209"/>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3172" name="Google Shape;3172;p209"/>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3173" name="Shape 3173"/>
        <p:cNvGrpSpPr/>
        <p:nvPr/>
      </p:nvGrpSpPr>
      <p:grpSpPr>
        <a:xfrm>
          <a:off x="0" y="0"/>
          <a:ext cx="0" cy="0"/>
          <a:chOff x="0" y="0"/>
          <a:chExt cx="0" cy="0"/>
        </a:xfrm>
      </p:grpSpPr>
      <p:sp>
        <p:nvSpPr>
          <p:cNvPr id="3174" name="Google Shape;3174;p21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6" name="Google Shape;3176;p2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77" name="Google Shape;3177;p2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8" name="Google Shape;3178;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79" name="Google Shape;3179;p2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80" name="Google Shape;3180;p2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1" name="Google Shape;3181;p21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2" name="Google Shape;3182;p21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1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1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1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6" name="Google Shape;3186;p21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7" name="Google Shape;3187;p21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8" name="Google Shape;3188;p21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1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90" name="Google Shape;3190;p21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3191" name="Google Shape;3191;p210"/>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3192" name="Google Shape;3192;p210"/>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3193" name="Google Shape;3193;p210"/>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3194" name="Google Shape;3194;p210"/>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3195" name="Shape 3195"/>
        <p:cNvGrpSpPr/>
        <p:nvPr/>
      </p:nvGrpSpPr>
      <p:grpSpPr>
        <a:xfrm>
          <a:off x="0" y="0"/>
          <a:ext cx="0" cy="0"/>
          <a:chOff x="0" y="0"/>
          <a:chExt cx="0" cy="0"/>
        </a:xfrm>
      </p:grpSpPr>
      <p:sp>
        <p:nvSpPr>
          <p:cNvPr id="3196" name="Google Shape;3196;p21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8" name="Google Shape;3198;p2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99" name="Google Shape;3199;p2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00" name="Google Shape;3200;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01" name="Google Shape;3201;p2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2" name="Google Shape;3202;p2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3" name="Google Shape;3203;p21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4" name="Google Shape;3204;p21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1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1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1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1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1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0" name="Google Shape;3210;p21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1" name="Google Shape;3211;p21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2" name="Google Shape;3212;p21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3" name="Google Shape;3213;p21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14" name="Google Shape;3214;p21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215" name="Google Shape;3215;p21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3216" name="Google Shape;3216;p21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sp>
        <p:nvSpPr>
          <p:cNvPr id="3217" name="Google Shape;3217;p211"/>
          <p:cNvSpPr/>
          <p:nvPr/>
        </p:nvSpPr>
        <p:spPr>
          <a:xfrm>
            <a:off x="429768" y="3040985"/>
            <a:ext cx="577805" cy="446400"/>
          </a:xfrm>
          <a:prstGeom prst="rect">
            <a:avLst/>
          </a:prstGeom>
          <a:noFill/>
          <a:ln>
            <a:noFill/>
          </a:ln>
        </p:spPr>
      </p:sp>
      <p:pic>
        <p:nvPicPr>
          <p:cNvPr id="3218" name="Google Shape;3218;p21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219" name="Google Shape;3219;p211"/>
          <p:cNvPicPr preferRelativeResize="0"/>
          <p:nvPr/>
        </p:nvPicPr>
        <p:blipFill rotWithShape="1">
          <a:blip r:embed="rId4">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3220" name="Shape 3220"/>
        <p:cNvGrpSpPr/>
        <p:nvPr/>
      </p:nvGrpSpPr>
      <p:grpSpPr>
        <a:xfrm>
          <a:off x="0" y="0"/>
          <a:ext cx="0" cy="0"/>
          <a:chOff x="0" y="0"/>
          <a:chExt cx="0" cy="0"/>
        </a:xfrm>
      </p:grpSpPr>
      <p:sp>
        <p:nvSpPr>
          <p:cNvPr id="3221" name="Google Shape;3221;p21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3" name="Google Shape;3223;p2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24" name="Google Shape;3224;p2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25" name="Google Shape;3225;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26" name="Google Shape;3226;p2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27" name="Google Shape;3227;p2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8" name="Google Shape;3228;p21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9" name="Google Shape;3229;p21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1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1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1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1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1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5" name="Google Shape;3235;p21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6" name="Google Shape;3236;p21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7" name="Google Shape;3237;p21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8" name="Google Shape;3238;p21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39" name="Google Shape;3239;p21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240" name="Google Shape;3240;p21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3241" name="Google Shape;3241;p21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242" name="Google Shape;3242;p21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3243" name="Google Shape;3243;p21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244" name="Google Shape;3244;p21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3245" name="Shape 3245"/>
        <p:cNvGrpSpPr/>
        <p:nvPr/>
      </p:nvGrpSpPr>
      <p:grpSpPr>
        <a:xfrm>
          <a:off x="0" y="0"/>
          <a:ext cx="0" cy="0"/>
          <a:chOff x="0" y="0"/>
          <a:chExt cx="0" cy="0"/>
        </a:xfrm>
      </p:grpSpPr>
      <p:sp>
        <p:nvSpPr>
          <p:cNvPr id="3246" name="Google Shape;3246;p21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8" name="Google Shape;3248;p2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49" name="Google Shape;3249;p2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50" name="Google Shape;3250;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51" name="Google Shape;3251;p2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52" name="Google Shape;3252;p2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3" name="Google Shape;3253;p21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4" name="Google Shape;3254;p21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1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1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1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1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1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0" name="Google Shape;3260;p21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1" name="Google Shape;3261;p21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2" name="Google Shape;3262;p21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3" name="Google Shape;3263;p21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64" name="Google Shape;3264;p21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3265" name="Google Shape;3265;p213"/>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3266" name="Google Shape;3266;p213"/>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3267" name="Google Shape;3267;p213"/>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3268" name="Google Shape;3268;p213"/>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sp>
        <p:nvSpPr>
          <p:cNvPr id="3269" name="Google Shape;3269;p213"/>
          <p:cNvSpPr/>
          <p:nvPr/>
        </p:nvSpPr>
        <p:spPr>
          <a:xfrm>
            <a:off x="429768" y="4203272"/>
            <a:ext cx="577805" cy="446400"/>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3270" name="Shape 3270"/>
        <p:cNvGrpSpPr/>
        <p:nvPr/>
      </p:nvGrpSpPr>
      <p:grpSpPr>
        <a:xfrm>
          <a:off x="0" y="0"/>
          <a:ext cx="0" cy="0"/>
          <a:chOff x="0" y="0"/>
          <a:chExt cx="0" cy="0"/>
        </a:xfrm>
      </p:grpSpPr>
      <p:sp>
        <p:nvSpPr>
          <p:cNvPr id="3271" name="Google Shape;3271;p21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3" name="Google Shape;3273;p2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74" name="Google Shape;3274;p2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5" name="Google Shape;3275;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76" name="Google Shape;3276;p2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77" name="Google Shape;3277;p2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8" name="Google Shape;3278;p21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9" name="Google Shape;3279;p21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1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1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1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1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1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5" name="Google Shape;3285;p21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6" name="Google Shape;3286;p21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7" name="Google Shape;3287;p21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8" name="Google Shape;3288;p21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89" name="Google Shape;3289;p21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3290" name="Google Shape;3290;p214"/>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sp>
        <p:nvSpPr>
          <p:cNvPr id="3291" name="Google Shape;3291;p214"/>
          <p:cNvSpPr/>
          <p:nvPr/>
        </p:nvSpPr>
        <p:spPr>
          <a:xfrm>
            <a:off x="429768" y="2439922"/>
            <a:ext cx="577805" cy="446400"/>
          </a:xfrm>
          <a:prstGeom prst="rect">
            <a:avLst/>
          </a:prstGeom>
          <a:noFill/>
          <a:ln>
            <a:noFill/>
          </a:ln>
        </p:spPr>
      </p:sp>
      <p:sp>
        <p:nvSpPr>
          <p:cNvPr id="3292" name="Google Shape;3292;p214"/>
          <p:cNvSpPr/>
          <p:nvPr/>
        </p:nvSpPr>
        <p:spPr>
          <a:xfrm>
            <a:off x="429768" y="3040985"/>
            <a:ext cx="577805" cy="446400"/>
          </a:xfrm>
          <a:prstGeom prst="rect">
            <a:avLst/>
          </a:prstGeom>
          <a:noFill/>
          <a:ln>
            <a:noFill/>
          </a:ln>
        </p:spPr>
      </p:sp>
      <p:pic>
        <p:nvPicPr>
          <p:cNvPr id="3293" name="Google Shape;3293;p214"/>
          <p:cNvPicPr preferRelativeResize="0"/>
          <p:nvPr/>
        </p:nvPicPr>
        <p:blipFill rotWithShape="1">
          <a:blip r:embed="rId4">
            <a:alphaModFix/>
          </a:blip>
          <a:srcRect b="475" l="0" r="0" t="465"/>
          <a:stretch/>
        </p:blipFill>
        <p:spPr>
          <a:xfrm>
            <a:off x="429768" y="3622122"/>
            <a:ext cx="577805" cy="446400"/>
          </a:xfrm>
          <a:prstGeom prst="rect">
            <a:avLst/>
          </a:prstGeom>
          <a:noFill/>
          <a:ln>
            <a:noFill/>
          </a:ln>
        </p:spPr>
      </p:pic>
      <p:sp>
        <p:nvSpPr>
          <p:cNvPr id="3294" name="Google Shape;3294;p214"/>
          <p:cNvSpPr/>
          <p:nvPr/>
        </p:nvSpPr>
        <p:spPr>
          <a:xfrm>
            <a:off x="429768" y="4203272"/>
            <a:ext cx="577805" cy="446400"/>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3295" name="Shape 3295"/>
        <p:cNvGrpSpPr/>
        <p:nvPr/>
      </p:nvGrpSpPr>
      <p:grpSpPr>
        <a:xfrm>
          <a:off x="0" y="0"/>
          <a:ext cx="0" cy="0"/>
          <a:chOff x="0" y="0"/>
          <a:chExt cx="0" cy="0"/>
        </a:xfrm>
      </p:grpSpPr>
      <p:sp>
        <p:nvSpPr>
          <p:cNvPr id="3296" name="Google Shape;3296;p21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8" name="Google Shape;3298;p2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9" name="Google Shape;3299;p2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0" name="Google Shape;3300;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01" name="Google Shape;3301;p2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02" name="Google Shape;3302;p2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3" name="Google Shape;3303;p21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4" name="Google Shape;3304;p21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1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6" name="Google Shape;3306;p21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1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8" name="Google Shape;3308;p21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1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0" name="Google Shape;3310;p21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1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2" name="Google Shape;3312;p21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1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4" name="Google Shape;3314;p21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1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16" name="Google Shape;3316;p21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317" name="Google Shape;3317;p21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3318" name="Google Shape;3318;p21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sp>
        <p:nvSpPr>
          <p:cNvPr id="3319" name="Google Shape;3319;p215"/>
          <p:cNvSpPr/>
          <p:nvPr/>
        </p:nvSpPr>
        <p:spPr>
          <a:xfrm>
            <a:off x="429768" y="2755163"/>
            <a:ext cx="521208" cy="396118"/>
          </a:xfrm>
          <a:prstGeom prst="rect">
            <a:avLst/>
          </a:prstGeom>
          <a:noFill/>
          <a:ln>
            <a:noFill/>
          </a:ln>
        </p:spPr>
      </p:sp>
      <p:pic>
        <p:nvPicPr>
          <p:cNvPr id="3320" name="Google Shape;3320;p21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sp>
        <p:nvSpPr>
          <p:cNvPr id="3321" name="Google Shape;3321;p215"/>
          <p:cNvSpPr/>
          <p:nvPr/>
        </p:nvSpPr>
        <p:spPr>
          <a:xfrm>
            <a:off x="429768" y="3794760"/>
            <a:ext cx="520980" cy="393192"/>
          </a:xfrm>
          <a:prstGeom prst="rect">
            <a:avLst/>
          </a:prstGeom>
          <a:noFill/>
          <a:ln>
            <a:noFill/>
          </a:ln>
        </p:spPr>
      </p:sp>
      <p:pic>
        <p:nvPicPr>
          <p:cNvPr id="3322" name="Google Shape;3322;p21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0" name="Google Shape;110;p2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1" name="Google Shape;11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3323" name="Shape 3323"/>
        <p:cNvGrpSpPr/>
        <p:nvPr/>
      </p:nvGrpSpPr>
      <p:grpSpPr>
        <a:xfrm>
          <a:off x="0" y="0"/>
          <a:ext cx="0" cy="0"/>
          <a:chOff x="0" y="0"/>
          <a:chExt cx="0" cy="0"/>
        </a:xfrm>
      </p:grpSpPr>
      <p:sp>
        <p:nvSpPr>
          <p:cNvPr id="3324" name="Google Shape;3324;p21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6" name="Google Shape;3326;p2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27" name="Google Shape;3327;p2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8" name="Google Shape;3328;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29" name="Google Shape;3329;p2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30" name="Google Shape;3330;p2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1" name="Google Shape;3331;p21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2" name="Google Shape;3332;p21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1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4" name="Google Shape;3334;p21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1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6" name="Google Shape;3336;p21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1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8" name="Google Shape;3338;p21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1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0" name="Google Shape;3340;p21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1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2" name="Google Shape;3342;p21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1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44" name="Google Shape;3344;p21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345" name="Google Shape;3345;p21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3346" name="Google Shape;3346;p21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347" name="Google Shape;3347;p21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3348" name="Google Shape;3348;p21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349" name="Google Shape;3349;p21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3350" name="Google Shape;3350;p21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3351" name="Shape 3351"/>
        <p:cNvGrpSpPr/>
        <p:nvPr/>
      </p:nvGrpSpPr>
      <p:grpSpPr>
        <a:xfrm>
          <a:off x="0" y="0"/>
          <a:ext cx="0" cy="0"/>
          <a:chOff x="0" y="0"/>
          <a:chExt cx="0" cy="0"/>
        </a:xfrm>
      </p:grpSpPr>
      <p:sp>
        <p:nvSpPr>
          <p:cNvPr id="3352" name="Google Shape;3352;p21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4" name="Google Shape;3354;p2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55" name="Google Shape;3355;p2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6" name="Google Shape;3356;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57" name="Google Shape;3357;p2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58" name="Google Shape;3358;p2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9" name="Google Shape;3359;p21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0" name="Google Shape;3360;p21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1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2" name="Google Shape;3362;p21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1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4" name="Google Shape;3364;p21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1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6" name="Google Shape;3366;p21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1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8" name="Google Shape;3368;p21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1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0" name="Google Shape;3370;p21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1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72" name="Google Shape;3372;p21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sp>
        <p:nvSpPr>
          <p:cNvPr id="3373" name="Google Shape;3373;p217"/>
          <p:cNvSpPr/>
          <p:nvPr/>
        </p:nvSpPr>
        <p:spPr>
          <a:xfrm>
            <a:off x="429768" y="1709650"/>
            <a:ext cx="521208" cy="396118"/>
          </a:xfrm>
          <a:prstGeom prst="rect">
            <a:avLst/>
          </a:prstGeom>
          <a:noFill/>
          <a:ln>
            <a:noFill/>
          </a:ln>
        </p:spPr>
      </p:sp>
      <p:sp>
        <p:nvSpPr>
          <p:cNvPr id="3374" name="Google Shape;3374;p217"/>
          <p:cNvSpPr/>
          <p:nvPr/>
        </p:nvSpPr>
        <p:spPr>
          <a:xfrm>
            <a:off x="429768" y="2205600"/>
            <a:ext cx="521208" cy="396118"/>
          </a:xfrm>
          <a:prstGeom prst="rect">
            <a:avLst/>
          </a:prstGeom>
          <a:noFill/>
          <a:ln>
            <a:noFill/>
          </a:ln>
        </p:spPr>
      </p:sp>
      <p:pic>
        <p:nvPicPr>
          <p:cNvPr id="3375" name="Google Shape;3375;p217"/>
          <p:cNvPicPr preferRelativeResize="0"/>
          <p:nvPr/>
        </p:nvPicPr>
        <p:blipFill rotWithShape="1">
          <a:blip r:embed="rId3">
            <a:alphaModFix/>
          </a:blip>
          <a:srcRect b="2561" l="0" r="0" t="2552"/>
          <a:stretch/>
        </p:blipFill>
        <p:spPr>
          <a:xfrm>
            <a:off x="429768" y="2755163"/>
            <a:ext cx="521208" cy="396118"/>
          </a:xfrm>
          <a:prstGeom prst="rect">
            <a:avLst/>
          </a:prstGeom>
          <a:noFill/>
          <a:ln>
            <a:noFill/>
          </a:ln>
        </p:spPr>
      </p:pic>
      <p:sp>
        <p:nvSpPr>
          <p:cNvPr id="3376" name="Google Shape;3376;p217"/>
          <p:cNvSpPr/>
          <p:nvPr/>
        </p:nvSpPr>
        <p:spPr>
          <a:xfrm>
            <a:off x="429768" y="3277788"/>
            <a:ext cx="521208" cy="396118"/>
          </a:xfrm>
          <a:prstGeom prst="rect">
            <a:avLst/>
          </a:prstGeom>
          <a:noFill/>
          <a:ln>
            <a:noFill/>
          </a:ln>
        </p:spPr>
      </p:sp>
      <p:sp>
        <p:nvSpPr>
          <p:cNvPr id="3377" name="Google Shape;3377;p217"/>
          <p:cNvSpPr/>
          <p:nvPr/>
        </p:nvSpPr>
        <p:spPr>
          <a:xfrm>
            <a:off x="429768" y="3794760"/>
            <a:ext cx="520980" cy="393192"/>
          </a:xfrm>
          <a:prstGeom prst="rect">
            <a:avLst/>
          </a:prstGeom>
          <a:noFill/>
          <a:ln>
            <a:noFill/>
          </a:ln>
        </p:spPr>
      </p:sp>
      <p:sp>
        <p:nvSpPr>
          <p:cNvPr id="3378" name="Google Shape;3378;p217"/>
          <p:cNvSpPr/>
          <p:nvPr/>
        </p:nvSpPr>
        <p:spPr>
          <a:xfrm>
            <a:off x="429768" y="4343400"/>
            <a:ext cx="520980" cy="393192"/>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3379" name="Shape 3379"/>
        <p:cNvGrpSpPr/>
        <p:nvPr/>
      </p:nvGrpSpPr>
      <p:grpSpPr>
        <a:xfrm>
          <a:off x="0" y="0"/>
          <a:ext cx="0" cy="0"/>
          <a:chOff x="0" y="0"/>
          <a:chExt cx="0" cy="0"/>
        </a:xfrm>
      </p:grpSpPr>
      <p:sp>
        <p:nvSpPr>
          <p:cNvPr id="3380" name="Google Shape;3380;p21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2" name="Google Shape;3382;p2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3" name="Google Shape;3383;p2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84" name="Google Shape;3384;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85" name="Google Shape;3385;p2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86" name="Google Shape;3386;p2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7" name="Google Shape;3387;p21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8" name="Google Shape;3388;p21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1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0" name="Google Shape;3390;p21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1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2" name="Google Shape;3392;p21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1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4" name="Google Shape;3394;p21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1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6" name="Google Shape;3396;p21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1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8" name="Google Shape;3398;p21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1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00" name="Google Shape;3400;p21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401" name="Google Shape;3401;p218"/>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3402" name="Google Shape;3402;p218"/>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3403" name="Google Shape;3403;p218"/>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sp>
        <p:nvSpPr>
          <p:cNvPr id="3404" name="Google Shape;3404;p218"/>
          <p:cNvSpPr/>
          <p:nvPr/>
        </p:nvSpPr>
        <p:spPr>
          <a:xfrm>
            <a:off x="429768" y="3277788"/>
            <a:ext cx="521208" cy="396118"/>
          </a:xfrm>
          <a:prstGeom prst="rect">
            <a:avLst/>
          </a:prstGeom>
          <a:noFill/>
          <a:ln>
            <a:noFill/>
          </a:ln>
        </p:spPr>
      </p:sp>
      <p:sp>
        <p:nvSpPr>
          <p:cNvPr id="3405" name="Google Shape;3405;p218"/>
          <p:cNvSpPr/>
          <p:nvPr/>
        </p:nvSpPr>
        <p:spPr>
          <a:xfrm>
            <a:off x="429768" y="3794760"/>
            <a:ext cx="520980" cy="393192"/>
          </a:xfrm>
          <a:prstGeom prst="rect">
            <a:avLst/>
          </a:prstGeom>
          <a:noFill/>
          <a:ln>
            <a:noFill/>
          </a:ln>
        </p:spPr>
      </p:sp>
      <p:sp>
        <p:nvSpPr>
          <p:cNvPr id="3406" name="Google Shape;3406;p218"/>
          <p:cNvSpPr/>
          <p:nvPr/>
        </p:nvSpPr>
        <p:spPr>
          <a:xfrm>
            <a:off x="429768" y="4343400"/>
            <a:ext cx="520980" cy="393192"/>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3407" name="Shape 3407"/>
        <p:cNvGrpSpPr/>
        <p:nvPr/>
      </p:nvGrpSpPr>
      <p:grpSpPr>
        <a:xfrm>
          <a:off x="0" y="0"/>
          <a:ext cx="0" cy="0"/>
          <a:chOff x="0" y="0"/>
          <a:chExt cx="0" cy="0"/>
        </a:xfrm>
      </p:grpSpPr>
      <p:sp>
        <p:nvSpPr>
          <p:cNvPr id="3408" name="Google Shape;3408;p2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9" name="Google Shape;3409;p2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10" name="Google Shape;3410;p2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11" name="Google Shape;3411;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12" name="Google Shape;3412;p2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3" name="Google Shape;3413;p2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4" name="Google Shape;3414;p21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1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6" name="Google Shape;3416;p21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1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8" name="Google Shape;3418;p21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1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0" name="Google Shape;3420;p21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1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2" name="Google Shape;3422;p21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1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4" name="Google Shape;3424;p21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1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6" name="Google Shape;3426;p21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1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8" name="Google Shape;3428;p21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1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30" name="Google Shape;3430;p21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431" name="Google Shape;3431;p21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3432" name="Google Shape;3432;p21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433" name="Google Shape;3433;p219"/>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3434" name="Google Shape;3434;p21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435" name="Google Shape;3435;p219"/>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3436" name="Google Shape;3436;p21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437" name="Google Shape;3437;p219"/>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3438" name="Shape 3438"/>
        <p:cNvGrpSpPr/>
        <p:nvPr/>
      </p:nvGrpSpPr>
      <p:grpSpPr>
        <a:xfrm>
          <a:off x="0" y="0"/>
          <a:ext cx="0" cy="0"/>
          <a:chOff x="0" y="0"/>
          <a:chExt cx="0" cy="0"/>
        </a:xfrm>
      </p:grpSpPr>
      <p:sp>
        <p:nvSpPr>
          <p:cNvPr id="3439" name="Google Shape;3439;p2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0" name="Google Shape;3440;p2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41" name="Google Shape;3441;p2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2" name="Google Shape;3442;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43" name="Google Shape;3443;p2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44" name="Google Shape;3444;p2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5" name="Google Shape;3445;p22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2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7" name="Google Shape;3447;p22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2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9" name="Google Shape;3449;p22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2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1" name="Google Shape;3451;p22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2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3" name="Google Shape;3453;p22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2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5" name="Google Shape;3455;p22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2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7" name="Google Shape;3457;p22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2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9" name="Google Shape;3459;p22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2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61" name="Google Shape;3461;p22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462" name="Google Shape;3462;p22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463" name="Google Shape;3463;p22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464" name="Google Shape;3464;p22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465" name="Google Shape;3465;p22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466" name="Google Shape;3466;p22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467" name="Google Shape;3467;p22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468" name="Google Shape;3468;p22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3469" name="Shape 3469"/>
        <p:cNvGrpSpPr/>
        <p:nvPr/>
      </p:nvGrpSpPr>
      <p:grpSpPr>
        <a:xfrm>
          <a:off x="0" y="0"/>
          <a:ext cx="0" cy="0"/>
          <a:chOff x="0" y="0"/>
          <a:chExt cx="0" cy="0"/>
        </a:xfrm>
      </p:grpSpPr>
      <p:sp>
        <p:nvSpPr>
          <p:cNvPr id="3470" name="Google Shape;3470;p2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1" name="Google Shape;3471;p2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2" name="Google Shape;3472;p2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73" name="Google Shape;3473;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4" name="Google Shape;3474;p2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75" name="Google Shape;3475;p2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6" name="Google Shape;3476;p22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2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8" name="Google Shape;3478;p22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2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0" name="Google Shape;3480;p22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2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2" name="Google Shape;3482;p22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2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4" name="Google Shape;3484;p22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2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6" name="Google Shape;3486;p22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2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8" name="Google Shape;3488;p22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2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0" name="Google Shape;3490;p22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2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2" name="Google Shape;3492;p221"/>
          <p:cNvSpPr/>
          <p:nvPr/>
        </p:nvSpPr>
        <p:spPr>
          <a:xfrm>
            <a:off x="429768" y="1261872"/>
            <a:ext cx="475488" cy="361371"/>
          </a:xfrm>
          <a:prstGeom prst="rect">
            <a:avLst/>
          </a:prstGeom>
          <a:noFill/>
          <a:ln>
            <a:noFill/>
          </a:ln>
        </p:spPr>
      </p:sp>
      <p:sp>
        <p:nvSpPr>
          <p:cNvPr id="3493" name="Google Shape;3493;p221"/>
          <p:cNvSpPr/>
          <p:nvPr/>
        </p:nvSpPr>
        <p:spPr>
          <a:xfrm>
            <a:off x="429768" y="1709928"/>
            <a:ext cx="475488" cy="361371"/>
          </a:xfrm>
          <a:prstGeom prst="rect">
            <a:avLst/>
          </a:prstGeom>
          <a:noFill/>
          <a:ln>
            <a:noFill/>
          </a:ln>
        </p:spPr>
      </p:sp>
      <p:sp>
        <p:nvSpPr>
          <p:cNvPr id="3494" name="Google Shape;3494;p221"/>
          <p:cNvSpPr/>
          <p:nvPr/>
        </p:nvSpPr>
        <p:spPr>
          <a:xfrm>
            <a:off x="429768" y="2129247"/>
            <a:ext cx="475488" cy="361371"/>
          </a:xfrm>
          <a:prstGeom prst="rect">
            <a:avLst/>
          </a:prstGeom>
          <a:noFill/>
          <a:ln>
            <a:noFill/>
          </a:ln>
        </p:spPr>
      </p:sp>
      <p:sp>
        <p:nvSpPr>
          <p:cNvPr id="3495" name="Google Shape;3495;p221"/>
          <p:cNvSpPr/>
          <p:nvPr/>
        </p:nvSpPr>
        <p:spPr>
          <a:xfrm>
            <a:off x="429768" y="2577303"/>
            <a:ext cx="475488" cy="361371"/>
          </a:xfrm>
          <a:prstGeom prst="rect">
            <a:avLst/>
          </a:prstGeom>
          <a:noFill/>
          <a:ln>
            <a:noFill/>
          </a:ln>
        </p:spPr>
      </p:sp>
      <p:pic>
        <p:nvPicPr>
          <p:cNvPr id="3496" name="Google Shape;3496;p221"/>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3497" name="Google Shape;3497;p221"/>
          <p:cNvPicPr preferRelativeResize="0"/>
          <p:nvPr/>
        </p:nvPicPr>
        <p:blipFill rotWithShape="1">
          <a:blip r:embed="rId3">
            <a:alphaModFix/>
          </a:blip>
          <a:srcRect b="2561" l="0" r="0" t="2552"/>
          <a:stretch/>
        </p:blipFill>
        <p:spPr>
          <a:xfrm>
            <a:off x="429768" y="3438144"/>
            <a:ext cx="475488" cy="361371"/>
          </a:xfrm>
          <a:prstGeom prst="rect">
            <a:avLst/>
          </a:prstGeom>
          <a:noFill/>
          <a:ln>
            <a:noFill/>
          </a:ln>
        </p:spPr>
      </p:pic>
      <p:pic>
        <p:nvPicPr>
          <p:cNvPr id="3498" name="Google Shape;3498;p221"/>
          <p:cNvPicPr preferRelativeResize="0"/>
          <p:nvPr/>
        </p:nvPicPr>
        <p:blipFill rotWithShape="1">
          <a:blip r:embed="rId4">
            <a:alphaModFix/>
          </a:blip>
          <a:srcRect b="2561" l="0" r="0" t="2552"/>
          <a:stretch/>
        </p:blipFill>
        <p:spPr>
          <a:xfrm>
            <a:off x="429768" y="3877056"/>
            <a:ext cx="475488" cy="361371"/>
          </a:xfrm>
          <a:prstGeom prst="rect">
            <a:avLst/>
          </a:prstGeom>
          <a:noFill/>
          <a:ln>
            <a:noFill/>
          </a:ln>
        </p:spPr>
      </p:pic>
      <p:sp>
        <p:nvSpPr>
          <p:cNvPr id="3499" name="Google Shape;3499;p221"/>
          <p:cNvSpPr/>
          <p:nvPr/>
        </p:nvSpPr>
        <p:spPr>
          <a:xfrm>
            <a:off x="429768" y="4314663"/>
            <a:ext cx="475488" cy="361371"/>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3500" name="Shape 3500"/>
        <p:cNvGrpSpPr/>
        <p:nvPr/>
      </p:nvGrpSpPr>
      <p:grpSpPr>
        <a:xfrm>
          <a:off x="0" y="0"/>
          <a:ext cx="0" cy="0"/>
          <a:chOff x="0" y="0"/>
          <a:chExt cx="0" cy="0"/>
        </a:xfrm>
      </p:grpSpPr>
      <p:sp>
        <p:nvSpPr>
          <p:cNvPr id="3501" name="Google Shape;3501;p2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2" name="Google Shape;3502;p2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3" name="Google Shape;3503;p2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4" name="Google Shape;3504;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05" name="Google Shape;3505;p2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06" name="Google Shape;3506;p2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7" name="Google Shape;3507;p22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2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9" name="Google Shape;3509;p22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2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1" name="Google Shape;3511;p22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2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3" name="Google Shape;3513;p22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2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5" name="Google Shape;3515;p22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2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7" name="Google Shape;3517;p22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2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9" name="Google Shape;3519;p22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2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1" name="Google Shape;3521;p22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2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3" name="Google Shape;3523;p222"/>
          <p:cNvSpPr/>
          <p:nvPr/>
        </p:nvSpPr>
        <p:spPr>
          <a:xfrm>
            <a:off x="429768" y="1261872"/>
            <a:ext cx="475488" cy="361371"/>
          </a:xfrm>
          <a:prstGeom prst="rect">
            <a:avLst/>
          </a:prstGeom>
          <a:noFill/>
          <a:ln>
            <a:noFill/>
          </a:ln>
        </p:spPr>
      </p:sp>
      <p:pic>
        <p:nvPicPr>
          <p:cNvPr id="3524" name="Google Shape;3524;p222"/>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sp>
        <p:nvSpPr>
          <p:cNvPr id="3525" name="Google Shape;3525;p222"/>
          <p:cNvSpPr/>
          <p:nvPr/>
        </p:nvSpPr>
        <p:spPr>
          <a:xfrm>
            <a:off x="429768" y="2129247"/>
            <a:ext cx="475488" cy="361371"/>
          </a:xfrm>
          <a:prstGeom prst="rect">
            <a:avLst/>
          </a:prstGeom>
          <a:noFill/>
          <a:ln>
            <a:noFill/>
          </a:ln>
        </p:spPr>
      </p:sp>
      <p:pic>
        <p:nvPicPr>
          <p:cNvPr id="3526" name="Google Shape;3526;p222"/>
          <p:cNvPicPr preferRelativeResize="0"/>
          <p:nvPr/>
        </p:nvPicPr>
        <p:blipFill rotWithShape="1">
          <a:blip r:embed="rId3">
            <a:alphaModFix/>
          </a:blip>
          <a:srcRect b="1276" l="0" r="0" t="1276"/>
          <a:stretch/>
        </p:blipFill>
        <p:spPr>
          <a:xfrm>
            <a:off x="429768" y="2577303"/>
            <a:ext cx="475488" cy="361371"/>
          </a:xfrm>
          <a:prstGeom prst="rect">
            <a:avLst/>
          </a:prstGeom>
          <a:noFill/>
          <a:ln>
            <a:noFill/>
          </a:ln>
        </p:spPr>
      </p:pic>
      <p:pic>
        <p:nvPicPr>
          <p:cNvPr id="3527" name="Google Shape;3527;p222"/>
          <p:cNvPicPr preferRelativeResize="0"/>
          <p:nvPr/>
        </p:nvPicPr>
        <p:blipFill rotWithShape="1">
          <a:blip r:embed="rId4">
            <a:alphaModFix/>
          </a:blip>
          <a:srcRect b="1276" l="0" r="0" t="1276"/>
          <a:stretch/>
        </p:blipFill>
        <p:spPr>
          <a:xfrm>
            <a:off x="429768" y="2999232"/>
            <a:ext cx="475488" cy="361371"/>
          </a:xfrm>
          <a:prstGeom prst="rect">
            <a:avLst/>
          </a:prstGeom>
          <a:noFill/>
          <a:ln>
            <a:noFill/>
          </a:ln>
        </p:spPr>
      </p:pic>
      <p:pic>
        <p:nvPicPr>
          <p:cNvPr id="3528" name="Google Shape;3528;p222"/>
          <p:cNvPicPr preferRelativeResize="0"/>
          <p:nvPr/>
        </p:nvPicPr>
        <p:blipFill rotWithShape="1">
          <a:blip r:embed="rId5">
            <a:alphaModFix/>
          </a:blip>
          <a:srcRect b="1276" l="0" r="0" t="1276"/>
          <a:stretch/>
        </p:blipFill>
        <p:spPr>
          <a:xfrm>
            <a:off x="429768" y="3438144"/>
            <a:ext cx="475488" cy="361371"/>
          </a:xfrm>
          <a:prstGeom prst="rect">
            <a:avLst/>
          </a:prstGeom>
          <a:noFill/>
          <a:ln>
            <a:noFill/>
          </a:ln>
        </p:spPr>
      </p:pic>
      <p:pic>
        <p:nvPicPr>
          <p:cNvPr id="3529" name="Google Shape;3529;p222"/>
          <p:cNvPicPr preferRelativeResize="0"/>
          <p:nvPr/>
        </p:nvPicPr>
        <p:blipFill rotWithShape="1">
          <a:blip r:embed="rId6">
            <a:alphaModFix/>
          </a:blip>
          <a:srcRect b="1276" l="0" r="0" t="1276"/>
          <a:stretch/>
        </p:blipFill>
        <p:spPr>
          <a:xfrm>
            <a:off x="429768" y="3877056"/>
            <a:ext cx="475488" cy="361371"/>
          </a:xfrm>
          <a:prstGeom prst="rect">
            <a:avLst/>
          </a:prstGeom>
          <a:noFill/>
          <a:ln>
            <a:noFill/>
          </a:ln>
        </p:spPr>
      </p:pic>
      <p:sp>
        <p:nvSpPr>
          <p:cNvPr id="3530" name="Google Shape;3530;p222"/>
          <p:cNvSpPr/>
          <p:nvPr/>
        </p:nvSpPr>
        <p:spPr>
          <a:xfrm>
            <a:off x="429768" y="4314663"/>
            <a:ext cx="475488" cy="361371"/>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3531" name="Shape 3531"/>
        <p:cNvGrpSpPr/>
        <p:nvPr/>
      </p:nvGrpSpPr>
      <p:grpSpPr>
        <a:xfrm>
          <a:off x="0" y="0"/>
          <a:ext cx="0" cy="0"/>
          <a:chOff x="0" y="0"/>
          <a:chExt cx="0" cy="0"/>
        </a:xfrm>
      </p:grpSpPr>
      <p:pic>
        <p:nvPicPr>
          <p:cNvPr id="3532" name="Google Shape;3532;p2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533" name="Google Shape;3533;p22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4" name="Google Shape;3534;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35" name="Google Shape;3535;p2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6" name="Google Shape;3536;p223"/>
          <p:cNvSpPr/>
          <p:nvPr/>
        </p:nvSpPr>
        <p:spPr>
          <a:xfrm>
            <a:off x="827549" y="769725"/>
            <a:ext cx="7488902" cy="1856625"/>
          </a:xfrm>
          <a:prstGeom prst="rect">
            <a:avLst/>
          </a:prstGeom>
          <a:noFill/>
          <a:ln>
            <a:noFill/>
          </a:ln>
        </p:spPr>
      </p:sp>
      <p:sp>
        <p:nvSpPr>
          <p:cNvPr id="3537" name="Google Shape;3537;p22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538" name="Google Shape;3538;p22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3539" name="Shape 3539"/>
        <p:cNvGrpSpPr/>
        <p:nvPr/>
      </p:nvGrpSpPr>
      <p:grpSpPr>
        <a:xfrm>
          <a:off x="0" y="0"/>
          <a:ext cx="0" cy="0"/>
          <a:chOff x="0" y="0"/>
          <a:chExt cx="0" cy="0"/>
        </a:xfrm>
      </p:grpSpPr>
      <p:sp>
        <p:nvSpPr>
          <p:cNvPr id="3540" name="Google Shape;3540;p224"/>
          <p:cNvSpPr/>
          <p:nvPr/>
        </p:nvSpPr>
        <p:spPr>
          <a:xfrm>
            <a:off x="274320" y="274881"/>
            <a:ext cx="8595360" cy="4593742"/>
          </a:xfrm>
          <a:prstGeom prst="rect">
            <a:avLst/>
          </a:prstGeom>
          <a:noFill/>
          <a:ln>
            <a:noFill/>
          </a:ln>
        </p:spPr>
      </p:sp>
      <p:sp>
        <p:nvSpPr>
          <p:cNvPr id="3541" name="Google Shape;3541;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42" name="Google Shape;3542;p2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3" name="Google Shape;3543;p22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544" name="Google Shape;3544;p224"/>
          <p:cNvPicPr preferRelativeResize="0"/>
          <p:nvPr/>
        </p:nvPicPr>
        <p:blipFill>
          <a:blip r:embed="rId2">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3545" name="Shape 3545"/>
        <p:cNvGrpSpPr/>
        <p:nvPr/>
      </p:nvGrpSpPr>
      <p:grpSpPr>
        <a:xfrm>
          <a:off x="0" y="0"/>
          <a:ext cx="0" cy="0"/>
          <a:chOff x="0" y="0"/>
          <a:chExt cx="0" cy="0"/>
        </a:xfrm>
      </p:grpSpPr>
      <p:sp>
        <p:nvSpPr>
          <p:cNvPr id="3546" name="Google Shape;3546;p225"/>
          <p:cNvSpPr/>
          <p:nvPr/>
        </p:nvSpPr>
        <p:spPr>
          <a:xfrm>
            <a:off x="0" y="0"/>
            <a:ext cx="9143971" cy="5143500"/>
          </a:xfrm>
          <a:prstGeom prst="rect">
            <a:avLst/>
          </a:prstGeom>
          <a:noFill/>
          <a:ln>
            <a:noFill/>
          </a:ln>
        </p:spPr>
      </p:sp>
      <p:sp>
        <p:nvSpPr>
          <p:cNvPr id="3547" name="Google Shape;3547;p22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548" name="Google Shape;3548;p22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3549" name="Google Shape;3549;p2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sp>
        <p:nvSpPr>
          <p:cNvPr id="113" name="Google Shape;113;p2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4" name="Google Shape;11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3550" name="Shape 3550"/>
        <p:cNvGrpSpPr/>
        <p:nvPr/>
      </p:nvGrpSpPr>
      <p:grpSpPr>
        <a:xfrm>
          <a:off x="0" y="0"/>
          <a:ext cx="0" cy="0"/>
          <a:chOff x="0" y="0"/>
          <a:chExt cx="0" cy="0"/>
        </a:xfrm>
      </p:grpSpPr>
      <p:sp>
        <p:nvSpPr>
          <p:cNvPr id="3551" name="Google Shape;3551;p226"/>
          <p:cNvSpPr/>
          <p:nvPr/>
        </p:nvSpPr>
        <p:spPr>
          <a:xfrm>
            <a:off x="0" y="0"/>
            <a:ext cx="9143971" cy="5143500"/>
          </a:xfrm>
          <a:prstGeom prst="rect">
            <a:avLst/>
          </a:prstGeom>
          <a:noFill/>
          <a:ln>
            <a:noFill/>
          </a:ln>
        </p:spPr>
      </p:sp>
      <p:sp>
        <p:nvSpPr>
          <p:cNvPr id="3552" name="Google Shape;3552;p22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553" name="Google Shape;3553;p226"/>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3554" name="Google Shape;3554;p2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3555" name="Shape 3555"/>
        <p:cNvGrpSpPr/>
        <p:nvPr/>
      </p:nvGrpSpPr>
      <p:grpSpPr>
        <a:xfrm>
          <a:off x="0" y="0"/>
          <a:ext cx="0" cy="0"/>
          <a:chOff x="0" y="0"/>
          <a:chExt cx="0" cy="0"/>
        </a:xfrm>
      </p:grpSpPr>
      <p:sp>
        <p:nvSpPr>
          <p:cNvPr id="3556" name="Google Shape;3556;p227"/>
          <p:cNvSpPr/>
          <p:nvPr/>
        </p:nvSpPr>
        <p:spPr>
          <a:xfrm>
            <a:off x="-25" y="-14"/>
            <a:ext cx="9144000" cy="5143513"/>
          </a:xfrm>
          <a:prstGeom prst="rect">
            <a:avLst/>
          </a:prstGeom>
          <a:noFill/>
          <a:ln>
            <a:noFill/>
          </a:ln>
        </p:spPr>
      </p:sp>
      <p:sp>
        <p:nvSpPr>
          <p:cNvPr id="3557" name="Google Shape;3557;p2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58" name="Google Shape;3558;p22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59" name="Google Shape;3559;p22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560" name="Google Shape;3560;p22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3561" name="Google Shape;3561;p22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2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3563" name="Shape 3563"/>
        <p:cNvGrpSpPr/>
        <p:nvPr/>
      </p:nvGrpSpPr>
      <p:grpSpPr>
        <a:xfrm>
          <a:off x="0" y="0"/>
          <a:ext cx="0" cy="0"/>
          <a:chOff x="0" y="0"/>
          <a:chExt cx="0" cy="0"/>
        </a:xfrm>
      </p:grpSpPr>
      <p:sp>
        <p:nvSpPr>
          <p:cNvPr id="3564" name="Google Shape;3564;p228"/>
          <p:cNvSpPr/>
          <p:nvPr/>
        </p:nvSpPr>
        <p:spPr>
          <a:xfrm>
            <a:off x="-25" y="-14"/>
            <a:ext cx="9144000" cy="5143513"/>
          </a:xfrm>
          <a:prstGeom prst="rect">
            <a:avLst/>
          </a:prstGeom>
          <a:noFill/>
          <a:ln>
            <a:noFill/>
          </a:ln>
        </p:spPr>
      </p:sp>
      <p:sp>
        <p:nvSpPr>
          <p:cNvPr id="3565" name="Google Shape;3565;p2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566" name="Google Shape;3566;p22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567" name="Google Shape;3567;p22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3568" name="Google Shape;3568;p22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2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2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3571" name="Shape 3571"/>
        <p:cNvGrpSpPr/>
        <p:nvPr/>
      </p:nvGrpSpPr>
      <p:grpSpPr>
        <a:xfrm>
          <a:off x="0" y="0"/>
          <a:ext cx="0" cy="0"/>
          <a:chOff x="0" y="0"/>
          <a:chExt cx="0" cy="0"/>
        </a:xfrm>
      </p:grpSpPr>
      <p:sp>
        <p:nvSpPr>
          <p:cNvPr id="3572" name="Google Shape;3572;p229"/>
          <p:cNvSpPr/>
          <p:nvPr/>
        </p:nvSpPr>
        <p:spPr>
          <a:xfrm>
            <a:off x="0" y="0"/>
            <a:ext cx="9144010" cy="5143500"/>
          </a:xfrm>
          <a:prstGeom prst="rect">
            <a:avLst/>
          </a:prstGeom>
          <a:noFill/>
          <a:ln>
            <a:noFill/>
          </a:ln>
        </p:spPr>
      </p:sp>
      <p:sp>
        <p:nvSpPr>
          <p:cNvPr id="3573" name="Google Shape;3573;p229"/>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3574" name="Google Shape;3574;p2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3575" name="Shape 3575"/>
        <p:cNvGrpSpPr/>
        <p:nvPr/>
      </p:nvGrpSpPr>
      <p:grpSpPr>
        <a:xfrm>
          <a:off x="0" y="0"/>
          <a:ext cx="0" cy="0"/>
          <a:chOff x="0" y="0"/>
          <a:chExt cx="0" cy="0"/>
        </a:xfrm>
      </p:grpSpPr>
      <p:sp>
        <p:nvSpPr>
          <p:cNvPr id="3576" name="Google Shape;3576;p230"/>
          <p:cNvSpPr/>
          <p:nvPr/>
        </p:nvSpPr>
        <p:spPr>
          <a:xfrm>
            <a:off x="1844424" y="592950"/>
            <a:ext cx="6841375" cy="4364250"/>
          </a:xfrm>
          <a:prstGeom prst="rect">
            <a:avLst/>
          </a:prstGeom>
          <a:noFill/>
          <a:ln>
            <a:noFill/>
          </a:ln>
        </p:spPr>
      </p:sp>
      <p:sp>
        <p:nvSpPr>
          <p:cNvPr id="3577" name="Google Shape;3577;p23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3578" name="Google Shape;3578;p2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3579" name="Shape 3579"/>
        <p:cNvGrpSpPr/>
        <p:nvPr/>
      </p:nvGrpSpPr>
      <p:grpSpPr>
        <a:xfrm>
          <a:off x="0" y="0"/>
          <a:ext cx="0" cy="0"/>
          <a:chOff x="0" y="0"/>
          <a:chExt cx="0" cy="0"/>
        </a:xfrm>
      </p:grpSpPr>
      <p:sp>
        <p:nvSpPr>
          <p:cNvPr id="3580" name="Google Shape;3580;p231"/>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81" name="Google Shape;3581;p231"/>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82" name="Google Shape;3582;p231"/>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83" name="Google Shape;3583;p231"/>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84" name="Google Shape;3584;p231"/>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Subsection Slide">
    <p:spTree>
      <p:nvGrpSpPr>
        <p:cNvPr id="3585" name="Shape 3585"/>
        <p:cNvGrpSpPr/>
        <p:nvPr/>
      </p:nvGrpSpPr>
      <p:grpSpPr>
        <a:xfrm>
          <a:off x="0" y="0"/>
          <a:ext cx="0" cy="0"/>
          <a:chOff x="0" y="0"/>
          <a:chExt cx="0" cy="0"/>
        </a:xfrm>
      </p:grpSpPr>
      <p:sp>
        <p:nvSpPr>
          <p:cNvPr id="3586" name="Google Shape;3586;p232"/>
          <p:cNvSpPr txBox="1"/>
          <p:nvPr>
            <p:ph type="title"/>
          </p:nvPr>
        </p:nvSpPr>
        <p:spPr>
          <a:xfrm>
            <a:off x="285750" y="271463"/>
            <a:ext cx="8572500" cy="46005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87" name="Google Shape;3587;p232"/>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88" name="Google Shape;3588;p232"/>
          <p:cNvSpPr txBox="1"/>
          <p:nvPr>
            <p:ph idx="1" type="body"/>
          </p:nvPr>
        </p:nvSpPr>
        <p:spPr>
          <a:xfrm>
            <a:off x="-1" y="4904237"/>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p:cSld name="Transition Slide">
    <p:spTree>
      <p:nvGrpSpPr>
        <p:cNvPr id="3589" name="Shape 3589"/>
        <p:cNvGrpSpPr/>
        <p:nvPr/>
      </p:nvGrpSpPr>
      <p:grpSpPr>
        <a:xfrm>
          <a:off x="0" y="0"/>
          <a:ext cx="0" cy="0"/>
          <a:chOff x="0" y="0"/>
          <a:chExt cx="0" cy="0"/>
        </a:xfrm>
      </p:grpSpPr>
      <p:sp>
        <p:nvSpPr>
          <p:cNvPr id="3590" name="Google Shape;3590;p233"/>
          <p:cNvSpPr txBox="1"/>
          <p:nvPr>
            <p:ph type="ctrTitle"/>
          </p:nvPr>
        </p:nvSpPr>
        <p:spPr>
          <a:xfrm>
            <a:off x="0" y="280555"/>
            <a:ext cx="9144000" cy="45720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91" name="Google Shape;3591;p233"/>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92" name="Google Shape;3592;p233"/>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Text Only_1">
    <p:spTree>
      <p:nvGrpSpPr>
        <p:cNvPr id="3593" name="Shape 3593"/>
        <p:cNvGrpSpPr/>
        <p:nvPr/>
      </p:nvGrpSpPr>
      <p:grpSpPr>
        <a:xfrm>
          <a:off x="0" y="0"/>
          <a:ext cx="0" cy="0"/>
          <a:chOff x="0" y="0"/>
          <a:chExt cx="0" cy="0"/>
        </a:xfrm>
      </p:grpSpPr>
      <p:sp>
        <p:nvSpPr>
          <p:cNvPr id="3594" name="Google Shape;3594;p234"/>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95" name="Google Shape;3595;p234"/>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96" name="Google Shape;3596;p234"/>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97" name="Google Shape;3597;p234"/>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98" name="Google Shape;3598;p234"/>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1–4 (Green) 1 Line Subhead">
  <p:cSld name="Numbered 1–4 (Green) 1 Line Subhead">
    <p:spTree>
      <p:nvGrpSpPr>
        <p:cNvPr id="3599" name="Shape 3599"/>
        <p:cNvGrpSpPr/>
        <p:nvPr/>
      </p:nvGrpSpPr>
      <p:grpSpPr>
        <a:xfrm>
          <a:off x="0" y="0"/>
          <a:ext cx="0" cy="0"/>
          <a:chOff x="0" y="0"/>
          <a:chExt cx="0" cy="0"/>
        </a:xfrm>
      </p:grpSpPr>
      <p:sp>
        <p:nvSpPr>
          <p:cNvPr id="3600" name="Google Shape;3600;p235"/>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01" name="Google Shape;3601;p235"/>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02" name="Google Shape;3602;p235"/>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603" name="Google Shape;3603;p235"/>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3604" name="Google Shape;3604;p235"/>
          <p:cNvGrpSpPr/>
          <p:nvPr/>
        </p:nvGrpSpPr>
        <p:grpSpPr>
          <a:xfrm>
            <a:off x="373970" y="1333500"/>
            <a:ext cx="8465305" cy="713668"/>
            <a:chOff x="498627" y="1727200"/>
            <a:chExt cx="11287073" cy="951557"/>
          </a:xfrm>
        </p:grpSpPr>
        <p:sp>
          <p:nvSpPr>
            <p:cNvPr id="3605" name="Google Shape;3605;p235"/>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06" name="Google Shape;3606;p235"/>
            <p:cNvGrpSpPr/>
            <p:nvPr/>
          </p:nvGrpSpPr>
          <p:grpSpPr>
            <a:xfrm>
              <a:off x="498627" y="1770959"/>
              <a:ext cx="1174339" cy="892834"/>
              <a:chOff x="366636" y="1829879"/>
              <a:chExt cx="1030664" cy="783600"/>
            </a:xfrm>
          </p:grpSpPr>
          <p:sp>
            <p:nvSpPr>
              <p:cNvPr id="3607" name="Google Shape;3607;p235"/>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8" name="Google Shape;3608;p235"/>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609" name="Google Shape;3609;p235"/>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3610" name="Google Shape;3610;p235"/>
          <p:cNvGrpSpPr/>
          <p:nvPr/>
        </p:nvGrpSpPr>
        <p:grpSpPr>
          <a:xfrm>
            <a:off x="373970" y="2171040"/>
            <a:ext cx="8465305" cy="713668"/>
            <a:chOff x="498627" y="2843920"/>
            <a:chExt cx="11287073" cy="951557"/>
          </a:xfrm>
        </p:grpSpPr>
        <p:sp>
          <p:nvSpPr>
            <p:cNvPr id="3611" name="Google Shape;3611;p235"/>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12" name="Google Shape;3612;p235"/>
            <p:cNvGrpSpPr/>
            <p:nvPr/>
          </p:nvGrpSpPr>
          <p:grpSpPr>
            <a:xfrm>
              <a:off x="498627" y="2885831"/>
              <a:ext cx="1174339" cy="892834"/>
              <a:chOff x="366636" y="2767143"/>
              <a:chExt cx="1030664" cy="783600"/>
            </a:xfrm>
          </p:grpSpPr>
          <p:sp>
            <p:nvSpPr>
              <p:cNvPr id="3613" name="Google Shape;3613;p235"/>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14" name="Google Shape;3614;p235"/>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615" name="Google Shape;3615;p235"/>
            <p:cNvSpPr/>
            <p:nvPr/>
          </p:nvSpPr>
          <p:spPr>
            <a:xfrm>
              <a:off x="550229" y="2843920"/>
              <a:ext cx="951557" cy="951557"/>
            </a:xfrm>
            <a:prstGeom prst="rect">
              <a:avLst/>
            </a:prstGeom>
            <a:noFill/>
            <a:ln>
              <a:noFill/>
            </a:ln>
          </p:spPr>
        </p:sp>
      </p:grpSp>
      <p:grpSp>
        <p:nvGrpSpPr>
          <p:cNvPr id="3616" name="Google Shape;3616;p235"/>
          <p:cNvGrpSpPr/>
          <p:nvPr/>
        </p:nvGrpSpPr>
        <p:grpSpPr>
          <a:xfrm>
            <a:off x="373970" y="3003050"/>
            <a:ext cx="8465305" cy="713668"/>
            <a:chOff x="498627" y="3953266"/>
            <a:chExt cx="11287073" cy="951557"/>
          </a:xfrm>
        </p:grpSpPr>
        <p:sp>
          <p:nvSpPr>
            <p:cNvPr id="3617" name="Google Shape;3617;p235"/>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18" name="Google Shape;3618;p235"/>
            <p:cNvGrpSpPr/>
            <p:nvPr/>
          </p:nvGrpSpPr>
          <p:grpSpPr>
            <a:xfrm>
              <a:off x="498627" y="3996882"/>
              <a:ext cx="1174339" cy="892834"/>
              <a:chOff x="353936" y="3693021"/>
              <a:chExt cx="1030664" cy="783600"/>
            </a:xfrm>
          </p:grpSpPr>
          <p:sp>
            <p:nvSpPr>
              <p:cNvPr id="3619" name="Google Shape;3619;p235"/>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sp>
            <p:nvSpPr>
              <p:cNvPr id="3620" name="Google Shape;3620;p235"/>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grpSp>
        <p:sp>
          <p:nvSpPr>
            <p:cNvPr id="3621" name="Google Shape;3621;p235"/>
            <p:cNvSpPr/>
            <p:nvPr/>
          </p:nvSpPr>
          <p:spPr>
            <a:xfrm>
              <a:off x="552827" y="3953266"/>
              <a:ext cx="951557" cy="951557"/>
            </a:xfrm>
            <a:prstGeom prst="rect">
              <a:avLst/>
            </a:prstGeom>
            <a:noFill/>
            <a:ln>
              <a:noFill/>
            </a:ln>
          </p:spPr>
        </p:sp>
      </p:grpSp>
      <p:grpSp>
        <p:nvGrpSpPr>
          <p:cNvPr id="3622" name="Google Shape;3622;p235"/>
          <p:cNvGrpSpPr/>
          <p:nvPr/>
        </p:nvGrpSpPr>
        <p:grpSpPr>
          <a:xfrm>
            <a:off x="373970" y="3834913"/>
            <a:ext cx="8465305" cy="713668"/>
            <a:chOff x="498627" y="5062418"/>
            <a:chExt cx="11287073" cy="951557"/>
          </a:xfrm>
        </p:grpSpPr>
        <p:sp>
          <p:nvSpPr>
            <p:cNvPr id="3623" name="Google Shape;3623;p235"/>
            <p:cNvSpPr/>
            <p:nvPr/>
          </p:nvSpPr>
          <p:spPr>
            <a:xfrm>
              <a:off x="1854200" y="5103125"/>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24" name="Google Shape;3624;p235"/>
            <p:cNvGrpSpPr/>
            <p:nvPr/>
          </p:nvGrpSpPr>
          <p:grpSpPr>
            <a:xfrm>
              <a:off x="498627" y="5103036"/>
              <a:ext cx="1174339" cy="892834"/>
              <a:chOff x="353936" y="3693021"/>
              <a:chExt cx="1030664" cy="783600"/>
            </a:xfrm>
          </p:grpSpPr>
          <p:sp>
            <p:nvSpPr>
              <p:cNvPr id="3625" name="Google Shape;3625;p235"/>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26" name="Google Shape;3626;p235"/>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627" name="Google Shape;3627;p235"/>
            <p:cNvPicPr preferRelativeResize="0"/>
            <p:nvPr/>
          </p:nvPicPr>
          <p:blipFill rotWithShape="1">
            <a:blip r:embed="rId3">
              <a:alphaModFix/>
            </a:blip>
            <a:srcRect b="0" l="0" r="0" t="0"/>
            <a:stretch/>
          </p:blipFill>
          <p:spPr>
            <a:xfrm>
              <a:off x="550375" y="5062418"/>
              <a:ext cx="951557" cy="951557"/>
            </a:xfrm>
            <a:prstGeom prst="rect">
              <a:avLst/>
            </a:prstGeom>
            <a:noFill/>
            <a:ln>
              <a:noFill/>
            </a:ln>
          </p:spPr>
        </p:pic>
      </p:grpSp>
      <p:sp>
        <p:nvSpPr>
          <p:cNvPr id="3628" name="Google Shape;3628;p235"/>
          <p:cNvSpPr txBox="1"/>
          <p:nvPr>
            <p:ph idx="3" type="body"/>
          </p:nvPr>
        </p:nvSpPr>
        <p:spPr>
          <a:xfrm>
            <a:off x="0"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29" name="Google Shape;3629;p235"/>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30" name="Google Shape;3630;p235"/>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31" name="Google Shape;3631;p235"/>
          <p:cNvSpPr txBox="1"/>
          <p:nvPr>
            <p:ph idx="6" type="body"/>
          </p:nvPr>
        </p:nvSpPr>
        <p:spPr>
          <a:xfrm>
            <a:off x="-1" y="3863847"/>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8" name="Google Shape;118;p2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9" name="Google Shape;119;p2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0" name="Google Shape;12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Text Only_2">
    <p:spTree>
      <p:nvGrpSpPr>
        <p:cNvPr id="3632" name="Shape 3632"/>
        <p:cNvGrpSpPr/>
        <p:nvPr/>
      </p:nvGrpSpPr>
      <p:grpSpPr>
        <a:xfrm>
          <a:off x="0" y="0"/>
          <a:ext cx="0" cy="0"/>
          <a:chOff x="0" y="0"/>
          <a:chExt cx="0" cy="0"/>
        </a:xfrm>
      </p:grpSpPr>
      <p:sp>
        <p:nvSpPr>
          <p:cNvPr id="3633" name="Google Shape;3633;p236"/>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34" name="Google Shape;3634;p236"/>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35" name="Google Shape;3635;p236"/>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36" name="Google Shape;3636;p236"/>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637" name="Google Shape;3637;p236"/>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1–7 (Gray) 1 Line Subhead">
  <p:cSld name="Numbered 1–7 (Gray) 1 Line Subhead">
    <p:spTree>
      <p:nvGrpSpPr>
        <p:cNvPr id="3638" name="Shape 3638"/>
        <p:cNvGrpSpPr/>
        <p:nvPr/>
      </p:nvGrpSpPr>
      <p:grpSpPr>
        <a:xfrm>
          <a:off x="0" y="0"/>
          <a:ext cx="0" cy="0"/>
          <a:chOff x="0" y="0"/>
          <a:chExt cx="0" cy="0"/>
        </a:xfrm>
      </p:grpSpPr>
      <p:sp>
        <p:nvSpPr>
          <p:cNvPr id="3639" name="Google Shape;3639;p237"/>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40" name="Google Shape;3640;p237"/>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41" name="Google Shape;3641;p237"/>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642" name="Google Shape;3642;p237"/>
          <p:cNvSpPr txBox="1"/>
          <p:nvPr>
            <p:ph idx="2" type="subTitle"/>
          </p:nvPr>
        </p:nvSpPr>
        <p:spPr>
          <a:xfrm>
            <a:off x="0" y="671119"/>
            <a:ext cx="9144000" cy="4221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3643" name="Google Shape;3643;p237"/>
          <p:cNvGrpSpPr/>
          <p:nvPr/>
        </p:nvGrpSpPr>
        <p:grpSpPr>
          <a:xfrm>
            <a:off x="372719" y="1062598"/>
            <a:ext cx="8529106" cy="587728"/>
            <a:chOff x="496958" y="1416797"/>
            <a:chExt cx="11372142" cy="783637"/>
          </a:xfrm>
        </p:grpSpPr>
        <p:sp>
          <p:nvSpPr>
            <p:cNvPr id="3644" name="Google Shape;3644;p237"/>
            <p:cNvSpPr/>
            <p:nvPr/>
          </p:nvSpPr>
          <p:spPr>
            <a:xfrm>
              <a:off x="1625600" y="1492882"/>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45" name="Google Shape;3645;p237"/>
            <p:cNvGrpSpPr/>
            <p:nvPr/>
          </p:nvGrpSpPr>
          <p:grpSpPr>
            <a:xfrm>
              <a:off x="496958" y="1492836"/>
              <a:ext cx="949306" cy="637921"/>
              <a:chOff x="482600" y="1863494"/>
              <a:chExt cx="774122" cy="520200"/>
            </a:xfrm>
          </p:grpSpPr>
          <p:sp>
            <p:nvSpPr>
              <p:cNvPr id="3646" name="Google Shape;3646;p23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47" name="Google Shape;3647;p23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648" name="Google Shape;3648;p237"/>
            <p:cNvSpPr/>
            <p:nvPr/>
          </p:nvSpPr>
          <p:spPr>
            <a:xfrm>
              <a:off x="615558" y="1416797"/>
              <a:ext cx="783637" cy="783637"/>
            </a:xfrm>
            <a:prstGeom prst="rect">
              <a:avLst/>
            </a:prstGeom>
            <a:noFill/>
            <a:ln>
              <a:noFill/>
            </a:ln>
          </p:spPr>
        </p:sp>
      </p:grpSp>
      <p:grpSp>
        <p:nvGrpSpPr>
          <p:cNvPr id="3649" name="Google Shape;3649;p237"/>
          <p:cNvGrpSpPr/>
          <p:nvPr/>
        </p:nvGrpSpPr>
        <p:grpSpPr>
          <a:xfrm>
            <a:off x="372719" y="1596865"/>
            <a:ext cx="8529106" cy="587728"/>
            <a:chOff x="496958" y="2129154"/>
            <a:chExt cx="11372142" cy="783637"/>
          </a:xfrm>
        </p:grpSpPr>
        <p:sp>
          <p:nvSpPr>
            <p:cNvPr id="3650" name="Google Shape;3650;p237"/>
            <p:cNvSpPr/>
            <p:nvPr/>
          </p:nvSpPr>
          <p:spPr>
            <a:xfrm>
              <a:off x="1625600" y="2204069"/>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51" name="Google Shape;3651;p237"/>
            <p:cNvGrpSpPr/>
            <p:nvPr/>
          </p:nvGrpSpPr>
          <p:grpSpPr>
            <a:xfrm>
              <a:off x="496958" y="2204023"/>
              <a:ext cx="949306" cy="637921"/>
              <a:chOff x="482600" y="1863494"/>
              <a:chExt cx="774122" cy="520200"/>
            </a:xfrm>
          </p:grpSpPr>
          <p:sp>
            <p:nvSpPr>
              <p:cNvPr id="3652" name="Google Shape;3652;p23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53" name="Google Shape;3653;p23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654" name="Google Shape;3654;p237"/>
            <p:cNvPicPr preferRelativeResize="0"/>
            <p:nvPr/>
          </p:nvPicPr>
          <p:blipFill rotWithShape="1">
            <a:blip r:embed="rId2">
              <a:alphaModFix/>
            </a:blip>
            <a:srcRect b="0" l="0" r="0" t="0"/>
            <a:stretch/>
          </p:blipFill>
          <p:spPr>
            <a:xfrm>
              <a:off x="533004" y="2129154"/>
              <a:ext cx="783637" cy="783637"/>
            </a:xfrm>
            <a:prstGeom prst="rect">
              <a:avLst/>
            </a:prstGeom>
            <a:noFill/>
            <a:ln>
              <a:noFill/>
            </a:ln>
          </p:spPr>
        </p:pic>
      </p:grpSp>
      <p:grpSp>
        <p:nvGrpSpPr>
          <p:cNvPr id="3655" name="Google Shape;3655;p237"/>
          <p:cNvGrpSpPr/>
          <p:nvPr/>
        </p:nvGrpSpPr>
        <p:grpSpPr>
          <a:xfrm>
            <a:off x="372719" y="2680718"/>
            <a:ext cx="8529106" cy="587728"/>
            <a:chOff x="496958" y="3574291"/>
            <a:chExt cx="11372142" cy="783637"/>
          </a:xfrm>
        </p:grpSpPr>
        <p:sp>
          <p:nvSpPr>
            <p:cNvPr id="3656" name="Google Shape;3656;p237"/>
            <p:cNvSpPr/>
            <p:nvPr/>
          </p:nvSpPr>
          <p:spPr>
            <a:xfrm>
              <a:off x="1625600" y="3650376"/>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57" name="Google Shape;3657;p237"/>
            <p:cNvGrpSpPr/>
            <p:nvPr/>
          </p:nvGrpSpPr>
          <p:grpSpPr>
            <a:xfrm>
              <a:off x="496958" y="3650330"/>
              <a:ext cx="949306" cy="637921"/>
              <a:chOff x="482600" y="1863494"/>
              <a:chExt cx="774122" cy="520200"/>
            </a:xfrm>
          </p:grpSpPr>
          <p:sp>
            <p:nvSpPr>
              <p:cNvPr id="3658" name="Google Shape;3658;p23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59" name="Google Shape;3659;p23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660" name="Google Shape;3660;p237"/>
            <p:cNvPicPr preferRelativeResize="0"/>
            <p:nvPr/>
          </p:nvPicPr>
          <p:blipFill rotWithShape="1">
            <a:blip r:embed="rId3">
              <a:alphaModFix/>
            </a:blip>
            <a:srcRect b="0" l="0" r="0" t="0"/>
            <a:stretch/>
          </p:blipFill>
          <p:spPr>
            <a:xfrm>
              <a:off x="526658" y="3574291"/>
              <a:ext cx="783637" cy="783637"/>
            </a:xfrm>
            <a:prstGeom prst="rect">
              <a:avLst/>
            </a:prstGeom>
            <a:noFill/>
            <a:ln>
              <a:noFill/>
            </a:ln>
          </p:spPr>
        </p:pic>
      </p:grpSp>
      <p:grpSp>
        <p:nvGrpSpPr>
          <p:cNvPr id="3661" name="Google Shape;3661;p237"/>
          <p:cNvGrpSpPr/>
          <p:nvPr/>
        </p:nvGrpSpPr>
        <p:grpSpPr>
          <a:xfrm>
            <a:off x="372719" y="2134969"/>
            <a:ext cx="8529106" cy="587728"/>
            <a:chOff x="496958" y="2846626"/>
            <a:chExt cx="11372142" cy="783637"/>
          </a:xfrm>
        </p:grpSpPr>
        <p:sp>
          <p:nvSpPr>
            <p:cNvPr id="3662" name="Google Shape;3662;p237"/>
            <p:cNvSpPr/>
            <p:nvPr/>
          </p:nvSpPr>
          <p:spPr>
            <a:xfrm>
              <a:off x="1625600" y="2926221"/>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63" name="Google Shape;3663;p237"/>
            <p:cNvGrpSpPr/>
            <p:nvPr/>
          </p:nvGrpSpPr>
          <p:grpSpPr>
            <a:xfrm>
              <a:off x="496958" y="2926175"/>
              <a:ext cx="949306" cy="637921"/>
              <a:chOff x="482600" y="1863494"/>
              <a:chExt cx="774122" cy="520200"/>
            </a:xfrm>
          </p:grpSpPr>
          <p:sp>
            <p:nvSpPr>
              <p:cNvPr id="3664" name="Google Shape;3664;p23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65" name="Google Shape;3665;p23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666" name="Google Shape;3666;p237"/>
            <p:cNvPicPr preferRelativeResize="0"/>
            <p:nvPr/>
          </p:nvPicPr>
          <p:blipFill rotWithShape="1">
            <a:blip r:embed="rId4">
              <a:alphaModFix/>
            </a:blip>
            <a:srcRect b="0" l="0" r="0" t="0"/>
            <a:stretch/>
          </p:blipFill>
          <p:spPr>
            <a:xfrm>
              <a:off x="540532" y="2846626"/>
              <a:ext cx="783637" cy="783637"/>
            </a:xfrm>
            <a:prstGeom prst="rect">
              <a:avLst/>
            </a:prstGeom>
            <a:noFill/>
            <a:ln>
              <a:noFill/>
            </a:ln>
          </p:spPr>
        </p:pic>
      </p:grpSp>
      <p:grpSp>
        <p:nvGrpSpPr>
          <p:cNvPr id="3667" name="Google Shape;3667;p237"/>
          <p:cNvGrpSpPr/>
          <p:nvPr/>
        </p:nvGrpSpPr>
        <p:grpSpPr>
          <a:xfrm>
            <a:off x="372719" y="3215534"/>
            <a:ext cx="8529106" cy="587728"/>
            <a:chOff x="496958" y="4287378"/>
            <a:chExt cx="11372142" cy="783637"/>
          </a:xfrm>
        </p:grpSpPr>
        <p:sp>
          <p:nvSpPr>
            <p:cNvPr id="3668" name="Google Shape;3668;p237"/>
            <p:cNvSpPr/>
            <p:nvPr/>
          </p:nvSpPr>
          <p:spPr>
            <a:xfrm>
              <a:off x="1625600" y="4361563"/>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69" name="Google Shape;3669;p237"/>
            <p:cNvGrpSpPr/>
            <p:nvPr/>
          </p:nvGrpSpPr>
          <p:grpSpPr>
            <a:xfrm>
              <a:off x="496958" y="4361517"/>
              <a:ext cx="949306" cy="637921"/>
              <a:chOff x="482600" y="1863494"/>
              <a:chExt cx="774122" cy="520200"/>
            </a:xfrm>
          </p:grpSpPr>
          <p:sp>
            <p:nvSpPr>
              <p:cNvPr id="3670" name="Google Shape;3670;p23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71" name="Google Shape;3671;p23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672" name="Google Shape;3672;p237"/>
            <p:cNvSpPr/>
            <p:nvPr/>
          </p:nvSpPr>
          <p:spPr>
            <a:xfrm>
              <a:off x="527831" y="4287378"/>
              <a:ext cx="783637" cy="783637"/>
            </a:xfrm>
            <a:prstGeom prst="rect">
              <a:avLst/>
            </a:prstGeom>
            <a:noFill/>
            <a:ln>
              <a:noFill/>
            </a:ln>
          </p:spPr>
        </p:sp>
      </p:grpSp>
      <p:grpSp>
        <p:nvGrpSpPr>
          <p:cNvPr id="3673" name="Google Shape;3673;p237"/>
          <p:cNvGrpSpPr/>
          <p:nvPr/>
        </p:nvGrpSpPr>
        <p:grpSpPr>
          <a:xfrm>
            <a:off x="372719" y="3757281"/>
            <a:ext cx="8529106" cy="587728"/>
            <a:chOff x="496958" y="5009708"/>
            <a:chExt cx="11372142" cy="783637"/>
          </a:xfrm>
        </p:grpSpPr>
        <p:sp>
          <p:nvSpPr>
            <p:cNvPr id="3674" name="Google Shape;3674;p237"/>
            <p:cNvSpPr/>
            <p:nvPr/>
          </p:nvSpPr>
          <p:spPr>
            <a:xfrm>
              <a:off x="1625600" y="5083715"/>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75" name="Google Shape;3675;p237"/>
            <p:cNvGrpSpPr/>
            <p:nvPr/>
          </p:nvGrpSpPr>
          <p:grpSpPr>
            <a:xfrm>
              <a:off x="496958" y="5083669"/>
              <a:ext cx="949306" cy="637921"/>
              <a:chOff x="482600" y="1863494"/>
              <a:chExt cx="774122" cy="520200"/>
            </a:xfrm>
          </p:grpSpPr>
          <p:sp>
            <p:nvSpPr>
              <p:cNvPr id="3676" name="Google Shape;3676;p23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77" name="Google Shape;3677;p23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678" name="Google Shape;3678;p237"/>
            <p:cNvSpPr/>
            <p:nvPr/>
          </p:nvSpPr>
          <p:spPr>
            <a:xfrm>
              <a:off x="520124" y="5009708"/>
              <a:ext cx="783637" cy="783637"/>
            </a:xfrm>
            <a:prstGeom prst="rect">
              <a:avLst/>
            </a:prstGeom>
            <a:noFill/>
            <a:ln>
              <a:noFill/>
            </a:ln>
          </p:spPr>
        </p:sp>
      </p:grpSp>
      <p:grpSp>
        <p:nvGrpSpPr>
          <p:cNvPr id="3679" name="Google Shape;3679;p237"/>
          <p:cNvGrpSpPr/>
          <p:nvPr/>
        </p:nvGrpSpPr>
        <p:grpSpPr>
          <a:xfrm>
            <a:off x="372719" y="4291184"/>
            <a:ext cx="8529106" cy="587728"/>
            <a:chOff x="496958" y="5721578"/>
            <a:chExt cx="11372142" cy="783637"/>
          </a:xfrm>
        </p:grpSpPr>
        <p:sp>
          <p:nvSpPr>
            <p:cNvPr id="3680" name="Google Shape;3680;p237"/>
            <p:cNvSpPr/>
            <p:nvPr/>
          </p:nvSpPr>
          <p:spPr>
            <a:xfrm>
              <a:off x="1625600" y="5802754"/>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81" name="Google Shape;3681;p237"/>
            <p:cNvGrpSpPr/>
            <p:nvPr/>
          </p:nvGrpSpPr>
          <p:grpSpPr>
            <a:xfrm>
              <a:off x="496958" y="5802708"/>
              <a:ext cx="949306" cy="637921"/>
              <a:chOff x="482600" y="1863494"/>
              <a:chExt cx="774122" cy="520200"/>
            </a:xfrm>
          </p:grpSpPr>
          <p:sp>
            <p:nvSpPr>
              <p:cNvPr id="3682" name="Google Shape;3682;p23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83" name="Google Shape;3683;p23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684" name="Google Shape;3684;p237"/>
            <p:cNvSpPr/>
            <p:nvPr/>
          </p:nvSpPr>
          <p:spPr>
            <a:xfrm>
              <a:off x="535214" y="5721578"/>
              <a:ext cx="783637" cy="783637"/>
            </a:xfrm>
            <a:prstGeom prst="rect">
              <a:avLst/>
            </a:prstGeom>
            <a:noFill/>
            <a:ln>
              <a:noFill/>
            </a:ln>
          </p:spPr>
        </p:sp>
      </p:grpSp>
      <p:sp>
        <p:nvSpPr>
          <p:cNvPr id="3685" name="Google Shape;3685;p237"/>
          <p:cNvSpPr txBox="1"/>
          <p:nvPr>
            <p:ph idx="3" type="body"/>
          </p:nvPr>
        </p:nvSpPr>
        <p:spPr>
          <a:xfrm>
            <a:off x="-1" y="1116141"/>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86" name="Google Shape;3686;p237"/>
          <p:cNvSpPr txBox="1"/>
          <p:nvPr>
            <p:ph idx="4" type="body"/>
          </p:nvPr>
        </p:nvSpPr>
        <p:spPr>
          <a:xfrm>
            <a:off x="1" y="166915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87" name="Google Shape;3687;p237"/>
          <p:cNvSpPr txBox="1"/>
          <p:nvPr>
            <p:ph idx="5" type="body"/>
          </p:nvPr>
        </p:nvSpPr>
        <p:spPr>
          <a:xfrm>
            <a:off x="1" y="2194607"/>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88" name="Google Shape;3688;p237"/>
          <p:cNvSpPr txBox="1"/>
          <p:nvPr>
            <p:ph idx="6" type="body"/>
          </p:nvPr>
        </p:nvSpPr>
        <p:spPr>
          <a:xfrm>
            <a:off x="1" y="27377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89" name="Google Shape;3689;p237"/>
          <p:cNvSpPr txBox="1"/>
          <p:nvPr>
            <p:ph idx="7" type="body"/>
          </p:nvPr>
        </p:nvSpPr>
        <p:spPr>
          <a:xfrm>
            <a:off x="1" y="3279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90" name="Google Shape;3690;p237"/>
          <p:cNvSpPr txBox="1"/>
          <p:nvPr>
            <p:ph idx="8" type="body"/>
          </p:nvPr>
        </p:nvSpPr>
        <p:spPr>
          <a:xfrm>
            <a:off x="1" y="381278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91" name="Google Shape;3691;p237"/>
          <p:cNvSpPr txBox="1"/>
          <p:nvPr>
            <p:ph idx="9" type="body"/>
          </p:nvPr>
        </p:nvSpPr>
        <p:spPr>
          <a:xfrm>
            <a:off x="1253" y="4356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1–7 (Gray) 1 Line Subhead 1">
  <p:cSld name="Numbered 1–7 (Gray) 1 Line Subhead_1">
    <p:spTree>
      <p:nvGrpSpPr>
        <p:cNvPr id="3692" name="Shape 3692"/>
        <p:cNvGrpSpPr/>
        <p:nvPr/>
      </p:nvGrpSpPr>
      <p:grpSpPr>
        <a:xfrm>
          <a:off x="0" y="0"/>
          <a:ext cx="0" cy="0"/>
          <a:chOff x="0" y="0"/>
          <a:chExt cx="0" cy="0"/>
        </a:xfrm>
      </p:grpSpPr>
      <p:sp>
        <p:nvSpPr>
          <p:cNvPr id="3693" name="Google Shape;3693;p238"/>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94" name="Google Shape;3694;p238"/>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95" name="Google Shape;3695;p238"/>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696" name="Google Shape;3696;p238"/>
          <p:cNvSpPr txBox="1"/>
          <p:nvPr>
            <p:ph idx="2" type="subTitle"/>
          </p:nvPr>
        </p:nvSpPr>
        <p:spPr>
          <a:xfrm>
            <a:off x="0" y="671119"/>
            <a:ext cx="9144000" cy="4221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3697" name="Google Shape;3697;p238"/>
          <p:cNvGrpSpPr/>
          <p:nvPr/>
        </p:nvGrpSpPr>
        <p:grpSpPr>
          <a:xfrm>
            <a:off x="372719" y="1062598"/>
            <a:ext cx="8529106" cy="587728"/>
            <a:chOff x="496958" y="1416797"/>
            <a:chExt cx="11372142" cy="783637"/>
          </a:xfrm>
        </p:grpSpPr>
        <p:sp>
          <p:nvSpPr>
            <p:cNvPr id="3698" name="Google Shape;3698;p238"/>
            <p:cNvSpPr/>
            <p:nvPr/>
          </p:nvSpPr>
          <p:spPr>
            <a:xfrm>
              <a:off x="1625600" y="1492882"/>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99" name="Google Shape;3699;p238"/>
            <p:cNvGrpSpPr/>
            <p:nvPr/>
          </p:nvGrpSpPr>
          <p:grpSpPr>
            <a:xfrm>
              <a:off x="496958" y="1492836"/>
              <a:ext cx="949306" cy="637921"/>
              <a:chOff x="482600" y="1863494"/>
              <a:chExt cx="774122" cy="520200"/>
            </a:xfrm>
          </p:grpSpPr>
          <p:sp>
            <p:nvSpPr>
              <p:cNvPr id="3700" name="Google Shape;3700;p238"/>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01" name="Google Shape;3701;p238"/>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702" name="Google Shape;3702;p238"/>
            <p:cNvSpPr/>
            <p:nvPr/>
          </p:nvSpPr>
          <p:spPr>
            <a:xfrm>
              <a:off x="615558" y="1416797"/>
              <a:ext cx="783637" cy="783637"/>
            </a:xfrm>
            <a:prstGeom prst="rect">
              <a:avLst/>
            </a:prstGeom>
            <a:noFill/>
            <a:ln>
              <a:noFill/>
            </a:ln>
          </p:spPr>
        </p:sp>
      </p:grpSp>
      <p:grpSp>
        <p:nvGrpSpPr>
          <p:cNvPr id="3703" name="Google Shape;3703;p238"/>
          <p:cNvGrpSpPr/>
          <p:nvPr/>
        </p:nvGrpSpPr>
        <p:grpSpPr>
          <a:xfrm>
            <a:off x="372719" y="1596865"/>
            <a:ext cx="8529106" cy="587728"/>
            <a:chOff x="496958" y="2129154"/>
            <a:chExt cx="11372142" cy="783637"/>
          </a:xfrm>
        </p:grpSpPr>
        <p:sp>
          <p:nvSpPr>
            <p:cNvPr id="3704" name="Google Shape;3704;p238"/>
            <p:cNvSpPr/>
            <p:nvPr/>
          </p:nvSpPr>
          <p:spPr>
            <a:xfrm>
              <a:off x="1625600" y="2204069"/>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05" name="Google Shape;3705;p238"/>
            <p:cNvGrpSpPr/>
            <p:nvPr/>
          </p:nvGrpSpPr>
          <p:grpSpPr>
            <a:xfrm>
              <a:off x="496958" y="2204023"/>
              <a:ext cx="949306" cy="637921"/>
              <a:chOff x="482600" y="1863494"/>
              <a:chExt cx="774122" cy="520200"/>
            </a:xfrm>
          </p:grpSpPr>
          <p:sp>
            <p:nvSpPr>
              <p:cNvPr id="3706" name="Google Shape;3706;p238"/>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07" name="Google Shape;3707;p238"/>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708" name="Google Shape;3708;p238"/>
            <p:cNvPicPr preferRelativeResize="0"/>
            <p:nvPr/>
          </p:nvPicPr>
          <p:blipFill rotWithShape="1">
            <a:blip r:embed="rId2">
              <a:alphaModFix/>
            </a:blip>
            <a:srcRect b="0" l="0" r="0" t="0"/>
            <a:stretch/>
          </p:blipFill>
          <p:spPr>
            <a:xfrm>
              <a:off x="533004" y="2129154"/>
              <a:ext cx="783637" cy="783637"/>
            </a:xfrm>
            <a:prstGeom prst="rect">
              <a:avLst/>
            </a:prstGeom>
            <a:noFill/>
            <a:ln>
              <a:noFill/>
            </a:ln>
          </p:spPr>
        </p:pic>
      </p:grpSp>
      <p:grpSp>
        <p:nvGrpSpPr>
          <p:cNvPr id="3709" name="Google Shape;3709;p238"/>
          <p:cNvGrpSpPr/>
          <p:nvPr/>
        </p:nvGrpSpPr>
        <p:grpSpPr>
          <a:xfrm>
            <a:off x="372719" y="2680718"/>
            <a:ext cx="8529106" cy="587728"/>
            <a:chOff x="496958" y="3574291"/>
            <a:chExt cx="11372142" cy="783637"/>
          </a:xfrm>
        </p:grpSpPr>
        <p:sp>
          <p:nvSpPr>
            <p:cNvPr id="3710" name="Google Shape;3710;p238"/>
            <p:cNvSpPr/>
            <p:nvPr/>
          </p:nvSpPr>
          <p:spPr>
            <a:xfrm>
              <a:off x="1625600" y="3650376"/>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11" name="Google Shape;3711;p238"/>
            <p:cNvGrpSpPr/>
            <p:nvPr/>
          </p:nvGrpSpPr>
          <p:grpSpPr>
            <a:xfrm>
              <a:off x="496958" y="3650330"/>
              <a:ext cx="949306" cy="637921"/>
              <a:chOff x="482600" y="1863494"/>
              <a:chExt cx="774122" cy="520200"/>
            </a:xfrm>
          </p:grpSpPr>
          <p:sp>
            <p:nvSpPr>
              <p:cNvPr id="3712" name="Google Shape;3712;p238"/>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3" name="Google Shape;3713;p238"/>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714" name="Google Shape;3714;p238"/>
            <p:cNvPicPr preferRelativeResize="0"/>
            <p:nvPr/>
          </p:nvPicPr>
          <p:blipFill rotWithShape="1">
            <a:blip r:embed="rId3">
              <a:alphaModFix/>
            </a:blip>
            <a:srcRect b="0" l="0" r="0" t="0"/>
            <a:stretch/>
          </p:blipFill>
          <p:spPr>
            <a:xfrm>
              <a:off x="526658" y="3574291"/>
              <a:ext cx="783637" cy="783637"/>
            </a:xfrm>
            <a:prstGeom prst="rect">
              <a:avLst/>
            </a:prstGeom>
            <a:noFill/>
            <a:ln>
              <a:noFill/>
            </a:ln>
          </p:spPr>
        </p:pic>
      </p:grpSp>
      <p:grpSp>
        <p:nvGrpSpPr>
          <p:cNvPr id="3715" name="Google Shape;3715;p238"/>
          <p:cNvGrpSpPr/>
          <p:nvPr/>
        </p:nvGrpSpPr>
        <p:grpSpPr>
          <a:xfrm>
            <a:off x="372719" y="2134969"/>
            <a:ext cx="8529106" cy="587728"/>
            <a:chOff x="496958" y="2846626"/>
            <a:chExt cx="11372142" cy="783637"/>
          </a:xfrm>
        </p:grpSpPr>
        <p:sp>
          <p:nvSpPr>
            <p:cNvPr id="3716" name="Google Shape;3716;p238"/>
            <p:cNvSpPr/>
            <p:nvPr/>
          </p:nvSpPr>
          <p:spPr>
            <a:xfrm>
              <a:off x="1625600" y="2926221"/>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17" name="Google Shape;3717;p238"/>
            <p:cNvGrpSpPr/>
            <p:nvPr/>
          </p:nvGrpSpPr>
          <p:grpSpPr>
            <a:xfrm>
              <a:off x="496958" y="2926175"/>
              <a:ext cx="949306" cy="637921"/>
              <a:chOff x="482600" y="1863494"/>
              <a:chExt cx="774122" cy="520200"/>
            </a:xfrm>
          </p:grpSpPr>
          <p:sp>
            <p:nvSpPr>
              <p:cNvPr id="3718" name="Google Shape;3718;p238"/>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9" name="Google Shape;3719;p238"/>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720" name="Google Shape;3720;p238"/>
            <p:cNvPicPr preferRelativeResize="0"/>
            <p:nvPr/>
          </p:nvPicPr>
          <p:blipFill rotWithShape="1">
            <a:blip r:embed="rId4">
              <a:alphaModFix/>
            </a:blip>
            <a:srcRect b="0" l="0" r="0" t="0"/>
            <a:stretch/>
          </p:blipFill>
          <p:spPr>
            <a:xfrm>
              <a:off x="540532" y="2846626"/>
              <a:ext cx="783637" cy="783637"/>
            </a:xfrm>
            <a:prstGeom prst="rect">
              <a:avLst/>
            </a:prstGeom>
            <a:noFill/>
            <a:ln>
              <a:noFill/>
            </a:ln>
          </p:spPr>
        </p:pic>
      </p:grpSp>
      <p:grpSp>
        <p:nvGrpSpPr>
          <p:cNvPr id="3721" name="Google Shape;3721;p238"/>
          <p:cNvGrpSpPr/>
          <p:nvPr/>
        </p:nvGrpSpPr>
        <p:grpSpPr>
          <a:xfrm>
            <a:off x="372719" y="3215534"/>
            <a:ext cx="8529106" cy="587728"/>
            <a:chOff x="496958" y="4287378"/>
            <a:chExt cx="11372142" cy="783637"/>
          </a:xfrm>
        </p:grpSpPr>
        <p:sp>
          <p:nvSpPr>
            <p:cNvPr id="3722" name="Google Shape;3722;p238"/>
            <p:cNvSpPr/>
            <p:nvPr/>
          </p:nvSpPr>
          <p:spPr>
            <a:xfrm>
              <a:off x="1625600" y="4361563"/>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23" name="Google Shape;3723;p238"/>
            <p:cNvGrpSpPr/>
            <p:nvPr/>
          </p:nvGrpSpPr>
          <p:grpSpPr>
            <a:xfrm>
              <a:off x="496958" y="4361517"/>
              <a:ext cx="949306" cy="637921"/>
              <a:chOff x="482600" y="1863494"/>
              <a:chExt cx="774122" cy="520200"/>
            </a:xfrm>
          </p:grpSpPr>
          <p:sp>
            <p:nvSpPr>
              <p:cNvPr id="3724" name="Google Shape;3724;p238"/>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5" name="Google Shape;3725;p238"/>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726" name="Google Shape;3726;p238"/>
            <p:cNvSpPr/>
            <p:nvPr/>
          </p:nvSpPr>
          <p:spPr>
            <a:xfrm>
              <a:off x="527831" y="4287378"/>
              <a:ext cx="783637" cy="783637"/>
            </a:xfrm>
            <a:prstGeom prst="rect">
              <a:avLst/>
            </a:prstGeom>
            <a:noFill/>
            <a:ln>
              <a:noFill/>
            </a:ln>
          </p:spPr>
        </p:sp>
      </p:grpSp>
      <p:grpSp>
        <p:nvGrpSpPr>
          <p:cNvPr id="3727" name="Google Shape;3727;p238"/>
          <p:cNvGrpSpPr/>
          <p:nvPr/>
        </p:nvGrpSpPr>
        <p:grpSpPr>
          <a:xfrm>
            <a:off x="372719" y="3757281"/>
            <a:ext cx="8529106" cy="587728"/>
            <a:chOff x="496958" y="5009708"/>
            <a:chExt cx="11372142" cy="783637"/>
          </a:xfrm>
        </p:grpSpPr>
        <p:sp>
          <p:nvSpPr>
            <p:cNvPr id="3728" name="Google Shape;3728;p238"/>
            <p:cNvSpPr/>
            <p:nvPr/>
          </p:nvSpPr>
          <p:spPr>
            <a:xfrm>
              <a:off x="1625600" y="5083715"/>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29" name="Google Shape;3729;p238"/>
            <p:cNvGrpSpPr/>
            <p:nvPr/>
          </p:nvGrpSpPr>
          <p:grpSpPr>
            <a:xfrm>
              <a:off x="496958" y="5083669"/>
              <a:ext cx="949306" cy="637921"/>
              <a:chOff x="482600" y="1863494"/>
              <a:chExt cx="774122" cy="520200"/>
            </a:xfrm>
          </p:grpSpPr>
          <p:sp>
            <p:nvSpPr>
              <p:cNvPr id="3730" name="Google Shape;3730;p238"/>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1" name="Google Shape;3731;p238"/>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732" name="Google Shape;3732;p238"/>
            <p:cNvSpPr/>
            <p:nvPr/>
          </p:nvSpPr>
          <p:spPr>
            <a:xfrm>
              <a:off x="520124" y="5009708"/>
              <a:ext cx="783637" cy="783637"/>
            </a:xfrm>
            <a:prstGeom prst="rect">
              <a:avLst/>
            </a:prstGeom>
            <a:noFill/>
            <a:ln>
              <a:noFill/>
            </a:ln>
          </p:spPr>
        </p:sp>
      </p:grpSp>
      <p:grpSp>
        <p:nvGrpSpPr>
          <p:cNvPr id="3733" name="Google Shape;3733;p238"/>
          <p:cNvGrpSpPr/>
          <p:nvPr/>
        </p:nvGrpSpPr>
        <p:grpSpPr>
          <a:xfrm>
            <a:off x="372719" y="4291184"/>
            <a:ext cx="8529106" cy="587728"/>
            <a:chOff x="496958" y="5721578"/>
            <a:chExt cx="11372142" cy="783637"/>
          </a:xfrm>
        </p:grpSpPr>
        <p:sp>
          <p:nvSpPr>
            <p:cNvPr id="3734" name="Google Shape;3734;p238"/>
            <p:cNvSpPr/>
            <p:nvPr/>
          </p:nvSpPr>
          <p:spPr>
            <a:xfrm>
              <a:off x="1625600" y="5802754"/>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35" name="Google Shape;3735;p238"/>
            <p:cNvGrpSpPr/>
            <p:nvPr/>
          </p:nvGrpSpPr>
          <p:grpSpPr>
            <a:xfrm>
              <a:off x="496958" y="5802708"/>
              <a:ext cx="949306" cy="637921"/>
              <a:chOff x="482600" y="1863494"/>
              <a:chExt cx="774122" cy="520200"/>
            </a:xfrm>
          </p:grpSpPr>
          <p:sp>
            <p:nvSpPr>
              <p:cNvPr id="3736" name="Google Shape;3736;p238"/>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7" name="Google Shape;3737;p238"/>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738" name="Google Shape;3738;p238"/>
            <p:cNvSpPr/>
            <p:nvPr/>
          </p:nvSpPr>
          <p:spPr>
            <a:xfrm>
              <a:off x="535214" y="5721578"/>
              <a:ext cx="783637" cy="783637"/>
            </a:xfrm>
            <a:prstGeom prst="rect">
              <a:avLst/>
            </a:prstGeom>
            <a:noFill/>
            <a:ln>
              <a:noFill/>
            </a:ln>
          </p:spPr>
        </p:sp>
      </p:grpSp>
      <p:sp>
        <p:nvSpPr>
          <p:cNvPr id="3739" name="Google Shape;3739;p238"/>
          <p:cNvSpPr txBox="1"/>
          <p:nvPr>
            <p:ph idx="3" type="body"/>
          </p:nvPr>
        </p:nvSpPr>
        <p:spPr>
          <a:xfrm>
            <a:off x="-1" y="1116141"/>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40" name="Google Shape;3740;p238"/>
          <p:cNvSpPr txBox="1"/>
          <p:nvPr>
            <p:ph idx="4" type="body"/>
          </p:nvPr>
        </p:nvSpPr>
        <p:spPr>
          <a:xfrm>
            <a:off x="1" y="166915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41" name="Google Shape;3741;p238"/>
          <p:cNvSpPr txBox="1"/>
          <p:nvPr>
            <p:ph idx="5" type="body"/>
          </p:nvPr>
        </p:nvSpPr>
        <p:spPr>
          <a:xfrm>
            <a:off x="1" y="2194607"/>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42" name="Google Shape;3742;p238"/>
          <p:cNvSpPr txBox="1"/>
          <p:nvPr>
            <p:ph idx="6" type="body"/>
          </p:nvPr>
        </p:nvSpPr>
        <p:spPr>
          <a:xfrm>
            <a:off x="1" y="27377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43" name="Google Shape;3743;p238"/>
          <p:cNvSpPr txBox="1"/>
          <p:nvPr>
            <p:ph idx="7" type="body"/>
          </p:nvPr>
        </p:nvSpPr>
        <p:spPr>
          <a:xfrm>
            <a:off x="1" y="3279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44" name="Google Shape;3744;p238"/>
          <p:cNvSpPr txBox="1"/>
          <p:nvPr>
            <p:ph idx="8" type="body"/>
          </p:nvPr>
        </p:nvSpPr>
        <p:spPr>
          <a:xfrm>
            <a:off x="1" y="381278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45" name="Google Shape;3745;p238"/>
          <p:cNvSpPr txBox="1"/>
          <p:nvPr>
            <p:ph idx="9" type="body"/>
          </p:nvPr>
        </p:nvSpPr>
        <p:spPr>
          <a:xfrm>
            <a:off x="1253" y="4356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ed List 1–4 (Green) 1 Line Subhead">
  <p:cSld name="1_Bulleted List 1–4 (Green) 1 Line Subhead">
    <p:spTree>
      <p:nvGrpSpPr>
        <p:cNvPr id="3746" name="Shape 3746"/>
        <p:cNvGrpSpPr/>
        <p:nvPr/>
      </p:nvGrpSpPr>
      <p:grpSpPr>
        <a:xfrm>
          <a:off x="0" y="0"/>
          <a:ext cx="0" cy="0"/>
          <a:chOff x="0" y="0"/>
          <a:chExt cx="0" cy="0"/>
        </a:xfrm>
      </p:grpSpPr>
      <p:sp>
        <p:nvSpPr>
          <p:cNvPr id="3747" name="Google Shape;3747;p239"/>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48" name="Google Shape;3748;p239"/>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49" name="Google Shape;3749;p239"/>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3750" name="Google Shape;3750;p239"/>
          <p:cNvGrpSpPr/>
          <p:nvPr/>
        </p:nvGrpSpPr>
        <p:grpSpPr>
          <a:xfrm>
            <a:off x="373989" y="819150"/>
            <a:ext cx="8389681" cy="713668"/>
            <a:chOff x="498627" y="1727200"/>
            <a:chExt cx="11287073" cy="951557"/>
          </a:xfrm>
        </p:grpSpPr>
        <p:sp>
          <p:nvSpPr>
            <p:cNvPr id="3751" name="Google Shape;3751;p239"/>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52" name="Google Shape;3752;p239"/>
            <p:cNvGrpSpPr/>
            <p:nvPr/>
          </p:nvGrpSpPr>
          <p:grpSpPr>
            <a:xfrm>
              <a:off x="498627" y="1770959"/>
              <a:ext cx="1174339" cy="892834"/>
              <a:chOff x="366636" y="1829879"/>
              <a:chExt cx="1030664" cy="783600"/>
            </a:xfrm>
          </p:grpSpPr>
          <p:sp>
            <p:nvSpPr>
              <p:cNvPr id="3753" name="Google Shape;3753;p239"/>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54" name="Google Shape;3754;p239"/>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755" name="Google Shape;3755;p239"/>
            <p:cNvSpPr/>
            <p:nvPr/>
          </p:nvSpPr>
          <p:spPr>
            <a:xfrm>
              <a:off x="651524" y="1727200"/>
              <a:ext cx="951557" cy="951557"/>
            </a:xfrm>
            <a:prstGeom prst="rect">
              <a:avLst/>
            </a:prstGeom>
            <a:noFill/>
            <a:ln>
              <a:noFill/>
            </a:ln>
          </p:spPr>
        </p:sp>
      </p:grpSp>
      <p:grpSp>
        <p:nvGrpSpPr>
          <p:cNvPr id="3756" name="Google Shape;3756;p239"/>
          <p:cNvGrpSpPr/>
          <p:nvPr/>
        </p:nvGrpSpPr>
        <p:grpSpPr>
          <a:xfrm>
            <a:off x="373970" y="1656690"/>
            <a:ext cx="8465305" cy="713668"/>
            <a:chOff x="498627" y="2843920"/>
            <a:chExt cx="11287073" cy="951557"/>
          </a:xfrm>
        </p:grpSpPr>
        <p:sp>
          <p:nvSpPr>
            <p:cNvPr id="3757" name="Google Shape;3757;p239"/>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58" name="Google Shape;3758;p239"/>
            <p:cNvGrpSpPr/>
            <p:nvPr/>
          </p:nvGrpSpPr>
          <p:grpSpPr>
            <a:xfrm>
              <a:off x="498627" y="2885831"/>
              <a:ext cx="1174339" cy="892834"/>
              <a:chOff x="366636" y="2767143"/>
              <a:chExt cx="1030664" cy="783600"/>
            </a:xfrm>
          </p:grpSpPr>
          <p:sp>
            <p:nvSpPr>
              <p:cNvPr id="3759" name="Google Shape;3759;p239"/>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60" name="Google Shape;3760;p239"/>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761" name="Google Shape;3761;p239"/>
            <p:cNvSpPr/>
            <p:nvPr/>
          </p:nvSpPr>
          <p:spPr>
            <a:xfrm>
              <a:off x="550229" y="2843920"/>
              <a:ext cx="951557" cy="951557"/>
            </a:xfrm>
            <a:prstGeom prst="rect">
              <a:avLst/>
            </a:prstGeom>
            <a:noFill/>
            <a:ln>
              <a:noFill/>
            </a:ln>
          </p:spPr>
        </p:sp>
      </p:grpSp>
      <p:sp>
        <p:nvSpPr>
          <p:cNvPr id="3762" name="Google Shape;3762;p239"/>
          <p:cNvSpPr txBox="1"/>
          <p:nvPr>
            <p:ph idx="2" type="body"/>
          </p:nvPr>
        </p:nvSpPr>
        <p:spPr>
          <a:xfrm>
            <a:off x="-1" y="86152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63" name="Google Shape;3763;p239"/>
          <p:cNvSpPr txBox="1"/>
          <p:nvPr>
            <p:ph idx="3" type="body"/>
          </p:nvPr>
        </p:nvSpPr>
        <p:spPr>
          <a:xfrm>
            <a:off x="-1" y="169911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64" name="Google Shape;3764;p239"/>
          <p:cNvSpPr/>
          <p:nvPr/>
        </p:nvSpPr>
        <p:spPr>
          <a:xfrm>
            <a:off x="280115" y="72202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65" name="Google Shape;3765;p239"/>
          <p:cNvSpPr/>
          <p:nvPr/>
        </p:nvSpPr>
        <p:spPr>
          <a:xfrm>
            <a:off x="364318" y="1645447"/>
            <a:ext cx="860717" cy="671359"/>
          </a:xfrm>
          <a:prstGeom prst="rect">
            <a:avLst/>
          </a:prstGeom>
          <a:noFill/>
          <a:ln>
            <a:noFill/>
          </a:ln>
        </p:spPr>
      </p:sp>
      <p:sp>
        <p:nvSpPr>
          <p:cNvPr id="3766" name="Google Shape;3766;p239"/>
          <p:cNvSpPr/>
          <p:nvPr/>
        </p:nvSpPr>
        <p:spPr>
          <a:xfrm>
            <a:off x="380848" y="853300"/>
            <a:ext cx="860717" cy="688574"/>
          </a:xfrm>
          <a:prstGeom prst="rect">
            <a:avLst/>
          </a:prstGeom>
          <a:no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ed List 1–4 (Green) 1 Line Subhead 1">
  <p:cSld name="1_Bulleted List 1–4 (Green) 1 Line Subhead_1">
    <p:spTree>
      <p:nvGrpSpPr>
        <p:cNvPr id="3767" name="Shape 3767"/>
        <p:cNvGrpSpPr/>
        <p:nvPr/>
      </p:nvGrpSpPr>
      <p:grpSpPr>
        <a:xfrm>
          <a:off x="0" y="0"/>
          <a:ext cx="0" cy="0"/>
          <a:chOff x="0" y="0"/>
          <a:chExt cx="0" cy="0"/>
        </a:xfrm>
      </p:grpSpPr>
      <p:sp>
        <p:nvSpPr>
          <p:cNvPr id="3768" name="Google Shape;3768;p240"/>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69" name="Google Shape;3769;p240"/>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70" name="Google Shape;3770;p240"/>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3771" name="Google Shape;3771;p240"/>
          <p:cNvGrpSpPr/>
          <p:nvPr/>
        </p:nvGrpSpPr>
        <p:grpSpPr>
          <a:xfrm>
            <a:off x="373989" y="819150"/>
            <a:ext cx="8389681" cy="713668"/>
            <a:chOff x="498627" y="1727200"/>
            <a:chExt cx="11287073" cy="951557"/>
          </a:xfrm>
        </p:grpSpPr>
        <p:sp>
          <p:nvSpPr>
            <p:cNvPr id="3772" name="Google Shape;3772;p240"/>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73" name="Google Shape;3773;p240"/>
            <p:cNvGrpSpPr/>
            <p:nvPr/>
          </p:nvGrpSpPr>
          <p:grpSpPr>
            <a:xfrm>
              <a:off x="498627" y="1770959"/>
              <a:ext cx="1174339" cy="892834"/>
              <a:chOff x="366636" y="1829879"/>
              <a:chExt cx="1030664" cy="783600"/>
            </a:xfrm>
          </p:grpSpPr>
          <p:sp>
            <p:nvSpPr>
              <p:cNvPr id="3774" name="Google Shape;3774;p240"/>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75" name="Google Shape;3775;p240"/>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776" name="Google Shape;3776;p240"/>
            <p:cNvSpPr/>
            <p:nvPr/>
          </p:nvSpPr>
          <p:spPr>
            <a:xfrm>
              <a:off x="651524" y="1727200"/>
              <a:ext cx="951557" cy="951557"/>
            </a:xfrm>
            <a:prstGeom prst="rect">
              <a:avLst/>
            </a:prstGeom>
            <a:noFill/>
            <a:ln>
              <a:noFill/>
            </a:ln>
          </p:spPr>
        </p:sp>
      </p:grpSp>
      <p:grpSp>
        <p:nvGrpSpPr>
          <p:cNvPr id="3777" name="Google Shape;3777;p240"/>
          <p:cNvGrpSpPr/>
          <p:nvPr/>
        </p:nvGrpSpPr>
        <p:grpSpPr>
          <a:xfrm>
            <a:off x="373970" y="1656690"/>
            <a:ext cx="8465305" cy="713668"/>
            <a:chOff x="498627" y="2843920"/>
            <a:chExt cx="11287073" cy="951557"/>
          </a:xfrm>
        </p:grpSpPr>
        <p:sp>
          <p:nvSpPr>
            <p:cNvPr id="3778" name="Google Shape;3778;p240"/>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79" name="Google Shape;3779;p240"/>
            <p:cNvGrpSpPr/>
            <p:nvPr/>
          </p:nvGrpSpPr>
          <p:grpSpPr>
            <a:xfrm>
              <a:off x="498627" y="2885831"/>
              <a:ext cx="1174339" cy="892834"/>
              <a:chOff x="366636" y="2767143"/>
              <a:chExt cx="1030664" cy="783600"/>
            </a:xfrm>
          </p:grpSpPr>
          <p:sp>
            <p:nvSpPr>
              <p:cNvPr id="3780" name="Google Shape;3780;p240"/>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81" name="Google Shape;3781;p240"/>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782" name="Google Shape;3782;p240"/>
            <p:cNvSpPr/>
            <p:nvPr/>
          </p:nvSpPr>
          <p:spPr>
            <a:xfrm>
              <a:off x="550229" y="2843920"/>
              <a:ext cx="951557" cy="951557"/>
            </a:xfrm>
            <a:prstGeom prst="rect">
              <a:avLst/>
            </a:prstGeom>
            <a:noFill/>
            <a:ln>
              <a:noFill/>
            </a:ln>
          </p:spPr>
        </p:sp>
      </p:grpSp>
      <p:sp>
        <p:nvSpPr>
          <p:cNvPr id="3783" name="Google Shape;3783;p240"/>
          <p:cNvSpPr txBox="1"/>
          <p:nvPr>
            <p:ph idx="2" type="body"/>
          </p:nvPr>
        </p:nvSpPr>
        <p:spPr>
          <a:xfrm>
            <a:off x="-1" y="86152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84" name="Google Shape;3784;p240"/>
          <p:cNvSpPr txBox="1"/>
          <p:nvPr>
            <p:ph idx="3" type="body"/>
          </p:nvPr>
        </p:nvSpPr>
        <p:spPr>
          <a:xfrm>
            <a:off x="-1" y="169911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85" name="Google Shape;3785;p240"/>
          <p:cNvSpPr/>
          <p:nvPr/>
        </p:nvSpPr>
        <p:spPr>
          <a:xfrm>
            <a:off x="280115" y="72202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86" name="Google Shape;3786;p240"/>
          <p:cNvSpPr/>
          <p:nvPr/>
        </p:nvSpPr>
        <p:spPr>
          <a:xfrm>
            <a:off x="375077" y="1645447"/>
            <a:ext cx="839198" cy="671359"/>
          </a:xfrm>
          <a:prstGeom prst="rect">
            <a:avLst/>
          </a:prstGeom>
          <a:noFill/>
          <a:ln>
            <a:noFill/>
          </a:ln>
        </p:spPr>
      </p:sp>
      <p:sp>
        <p:nvSpPr>
          <p:cNvPr id="3787" name="Google Shape;3787;p240"/>
          <p:cNvSpPr/>
          <p:nvPr/>
        </p:nvSpPr>
        <p:spPr>
          <a:xfrm>
            <a:off x="380848" y="853300"/>
            <a:ext cx="860716" cy="688574"/>
          </a:xfrm>
          <a:prstGeom prst="rect">
            <a:avLst/>
          </a:prstGeom>
          <a:noFill/>
          <a:ln>
            <a:noFill/>
          </a:ln>
        </p:spPr>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Attention Slide">
  <p:cSld name="Call Attention Slide">
    <p:spTree>
      <p:nvGrpSpPr>
        <p:cNvPr id="3788" name="Shape 3788"/>
        <p:cNvGrpSpPr/>
        <p:nvPr/>
      </p:nvGrpSpPr>
      <p:grpSpPr>
        <a:xfrm>
          <a:off x="0" y="0"/>
          <a:ext cx="0" cy="0"/>
          <a:chOff x="0" y="0"/>
          <a:chExt cx="0" cy="0"/>
        </a:xfrm>
      </p:grpSpPr>
      <p:sp>
        <p:nvSpPr>
          <p:cNvPr id="3789" name="Google Shape;3789;p241"/>
          <p:cNvSpPr txBox="1"/>
          <p:nvPr>
            <p:ph idx="1" type="subTitle"/>
          </p:nvPr>
        </p:nvSpPr>
        <p:spPr>
          <a:xfrm>
            <a:off x="270163" y="1512517"/>
            <a:ext cx="8873700" cy="3350400"/>
          </a:xfrm>
          <a:prstGeom prst="rect">
            <a:avLst/>
          </a:prstGeom>
          <a:noFill/>
          <a:ln>
            <a:noFill/>
          </a:ln>
        </p:spPr>
        <p:txBody>
          <a:bodyPr anchorCtr="0" anchor="t" bIns="342900" lIns="2400300" spcFirstLastPara="1" rIns="205725" wrap="square" tIns="0">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3790" name="Google Shape;3790;p241"/>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91" name="Google Shape;3791;p241"/>
          <p:cNvSpPr txBox="1"/>
          <p:nvPr>
            <p:ph idx="2"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1–5 (Green) 1 Line Subhead">
  <p:cSld name="Bulleted List 1–5 (Green) 1 Line Subhead">
    <p:spTree>
      <p:nvGrpSpPr>
        <p:cNvPr id="3792" name="Shape 3792"/>
        <p:cNvGrpSpPr/>
        <p:nvPr/>
      </p:nvGrpSpPr>
      <p:grpSpPr>
        <a:xfrm>
          <a:off x="0" y="0"/>
          <a:ext cx="0" cy="0"/>
          <a:chOff x="0" y="0"/>
          <a:chExt cx="0" cy="0"/>
        </a:xfrm>
      </p:grpSpPr>
      <p:sp>
        <p:nvSpPr>
          <p:cNvPr id="3793" name="Google Shape;3793;p242"/>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94" name="Google Shape;3794;p242"/>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95" name="Google Shape;3795;p242"/>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796" name="Google Shape;3796;p242"/>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3797" name="Google Shape;3797;p242"/>
          <p:cNvGrpSpPr/>
          <p:nvPr/>
        </p:nvGrpSpPr>
        <p:grpSpPr>
          <a:xfrm>
            <a:off x="274977" y="1238802"/>
            <a:ext cx="8631048" cy="626341"/>
            <a:chOff x="366636" y="1651736"/>
            <a:chExt cx="11508064" cy="835121"/>
          </a:xfrm>
        </p:grpSpPr>
        <p:grpSp>
          <p:nvGrpSpPr>
            <p:cNvPr id="3798" name="Google Shape;3798;p242"/>
            <p:cNvGrpSpPr/>
            <p:nvPr/>
          </p:nvGrpSpPr>
          <p:grpSpPr>
            <a:xfrm>
              <a:off x="366636" y="1690179"/>
              <a:ext cx="11508064" cy="783600"/>
              <a:chOff x="366636" y="1829879"/>
              <a:chExt cx="11508064" cy="783600"/>
            </a:xfrm>
          </p:grpSpPr>
          <p:sp>
            <p:nvSpPr>
              <p:cNvPr id="3799" name="Google Shape;3799;p242"/>
              <p:cNvSpPr/>
              <p:nvPr/>
            </p:nvSpPr>
            <p:spPr>
              <a:xfrm>
                <a:off x="1689100" y="1829879"/>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00" name="Google Shape;3800;p242"/>
              <p:cNvGrpSpPr/>
              <p:nvPr/>
            </p:nvGrpSpPr>
            <p:grpSpPr>
              <a:xfrm>
                <a:off x="366636" y="1829879"/>
                <a:ext cx="1030664" cy="783600"/>
                <a:chOff x="366636" y="1829879"/>
                <a:chExt cx="1030664" cy="783600"/>
              </a:xfrm>
            </p:grpSpPr>
            <p:sp>
              <p:nvSpPr>
                <p:cNvPr id="3801" name="Google Shape;3801;p242"/>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02" name="Google Shape;3802;p242"/>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sp>
          <p:nvSpPr>
            <p:cNvPr id="3803" name="Google Shape;3803;p242"/>
            <p:cNvSpPr/>
            <p:nvPr/>
          </p:nvSpPr>
          <p:spPr>
            <a:xfrm>
              <a:off x="500816" y="1651736"/>
              <a:ext cx="835121" cy="835121"/>
            </a:xfrm>
            <a:prstGeom prst="rect">
              <a:avLst/>
            </a:prstGeom>
            <a:noFill/>
            <a:ln>
              <a:noFill/>
            </a:ln>
          </p:spPr>
        </p:sp>
      </p:grpSp>
      <p:grpSp>
        <p:nvGrpSpPr>
          <p:cNvPr id="3804" name="Google Shape;3804;p242"/>
          <p:cNvGrpSpPr/>
          <p:nvPr/>
        </p:nvGrpSpPr>
        <p:grpSpPr>
          <a:xfrm>
            <a:off x="274977" y="1942951"/>
            <a:ext cx="8631048" cy="626341"/>
            <a:chOff x="366636" y="2590602"/>
            <a:chExt cx="11508064" cy="835121"/>
          </a:xfrm>
        </p:grpSpPr>
        <p:grpSp>
          <p:nvGrpSpPr>
            <p:cNvPr id="3805" name="Google Shape;3805;p242"/>
            <p:cNvGrpSpPr/>
            <p:nvPr/>
          </p:nvGrpSpPr>
          <p:grpSpPr>
            <a:xfrm>
              <a:off x="366636" y="2627443"/>
              <a:ext cx="11508064" cy="783600"/>
              <a:chOff x="366636" y="2767143"/>
              <a:chExt cx="11508064" cy="783600"/>
            </a:xfrm>
          </p:grpSpPr>
          <p:sp>
            <p:nvSpPr>
              <p:cNvPr id="3806" name="Google Shape;3806;p242"/>
              <p:cNvSpPr/>
              <p:nvPr/>
            </p:nvSpPr>
            <p:spPr>
              <a:xfrm>
                <a:off x="1689100" y="2767143"/>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07" name="Google Shape;3807;p242"/>
              <p:cNvGrpSpPr/>
              <p:nvPr/>
            </p:nvGrpSpPr>
            <p:grpSpPr>
              <a:xfrm>
                <a:off x="366636" y="2767143"/>
                <a:ext cx="1030664" cy="783600"/>
                <a:chOff x="366636" y="2767143"/>
                <a:chExt cx="1030664" cy="783600"/>
              </a:xfrm>
            </p:grpSpPr>
            <p:sp>
              <p:nvSpPr>
                <p:cNvPr id="3808" name="Google Shape;3808;p242"/>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09" name="Google Shape;3809;p242"/>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sp>
          <p:nvSpPr>
            <p:cNvPr id="3810" name="Google Shape;3810;p242"/>
            <p:cNvSpPr/>
            <p:nvPr/>
          </p:nvSpPr>
          <p:spPr>
            <a:xfrm>
              <a:off x="411916" y="2590602"/>
              <a:ext cx="835121" cy="835121"/>
            </a:xfrm>
            <a:prstGeom prst="rect">
              <a:avLst/>
            </a:prstGeom>
            <a:noFill/>
            <a:ln>
              <a:noFill/>
            </a:ln>
          </p:spPr>
        </p:sp>
      </p:grpSp>
      <p:grpSp>
        <p:nvGrpSpPr>
          <p:cNvPr id="3811" name="Google Shape;3811;p242"/>
          <p:cNvGrpSpPr/>
          <p:nvPr/>
        </p:nvGrpSpPr>
        <p:grpSpPr>
          <a:xfrm>
            <a:off x="274977" y="2648075"/>
            <a:ext cx="8631048" cy="626341"/>
            <a:chOff x="366636" y="3530766"/>
            <a:chExt cx="11508064" cy="835121"/>
          </a:xfrm>
        </p:grpSpPr>
        <p:grpSp>
          <p:nvGrpSpPr>
            <p:cNvPr id="3812" name="Google Shape;3812;p242"/>
            <p:cNvGrpSpPr/>
            <p:nvPr/>
          </p:nvGrpSpPr>
          <p:grpSpPr>
            <a:xfrm>
              <a:off x="366636" y="3569123"/>
              <a:ext cx="11508064" cy="783600"/>
              <a:chOff x="353936" y="3693021"/>
              <a:chExt cx="11508064" cy="783600"/>
            </a:xfrm>
          </p:grpSpPr>
          <p:sp>
            <p:nvSpPr>
              <p:cNvPr id="3813" name="Google Shape;3813;p242"/>
              <p:cNvSpPr/>
              <p:nvPr/>
            </p:nvSpPr>
            <p:spPr>
              <a:xfrm>
                <a:off x="1676400" y="3693021"/>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14" name="Google Shape;3814;p242"/>
              <p:cNvGrpSpPr/>
              <p:nvPr/>
            </p:nvGrpSpPr>
            <p:grpSpPr>
              <a:xfrm>
                <a:off x="353936" y="3693021"/>
                <a:ext cx="1030664" cy="783600"/>
                <a:chOff x="353936" y="3693021"/>
                <a:chExt cx="1030664" cy="783600"/>
              </a:xfrm>
            </p:grpSpPr>
            <p:sp>
              <p:nvSpPr>
                <p:cNvPr id="3815" name="Google Shape;3815;p242"/>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sp>
              <p:nvSpPr>
                <p:cNvPr id="3816" name="Google Shape;3816;p242"/>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grpSp>
        </p:grpSp>
        <p:sp>
          <p:nvSpPr>
            <p:cNvPr id="3817" name="Google Shape;3817;p242"/>
            <p:cNvSpPr/>
            <p:nvPr/>
          </p:nvSpPr>
          <p:spPr>
            <a:xfrm>
              <a:off x="414196" y="3530766"/>
              <a:ext cx="835121" cy="835121"/>
            </a:xfrm>
            <a:prstGeom prst="rect">
              <a:avLst/>
            </a:prstGeom>
            <a:noFill/>
            <a:ln>
              <a:noFill/>
            </a:ln>
          </p:spPr>
        </p:sp>
      </p:grpSp>
      <p:grpSp>
        <p:nvGrpSpPr>
          <p:cNvPr id="3818" name="Google Shape;3818;p242"/>
          <p:cNvGrpSpPr/>
          <p:nvPr/>
        </p:nvGrpSpPr>
        <p:grpSpPr>
          <a:xfrm>
            <a:off x="274977" y="3343545"/>
            <a:ext cx="8631048" cy="626341"/>
            <a:chOff x="366636" y="4458060"/>
            <a:chExt cx="11508064" cy="835121"/>
          </a:xfrm>
        </p:grpSpPr>
        <p:grpSp>
          <p:nvGrpSpPr>
            <p:cNvPr id="3819" name="Google Shape;3819;p242"/>
            <p:cNvGrpSpPr/>
            <p:nvPr/>
          </p:nvGrpSpPr>
          <p:grpSpPr>
            <a:xfrm>
              <a:off x="366636" y="4493786"/>
              <a:ext cx="11508064" cy="783600"/>
              <a:chOff x="353936" y="4604323"/>
              <a:chExt cx="11508064" cy="783600"/>
            </a:xfrm>
          </p:grpSpPr>
          <p:sp>
            <p:nvSpPr>
              <p:cNvPr id="3820" name="Google Shape;3820;p242"/>
              <p:cNvSpPr/>
              <p:nvPr/>
            </p:nvSpPr>
            <p:spPr>
              <a:xfrm>
                <a:off x="1676400" y="4604323"/>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21" name="Google Shape;3821;p242"/>
              <p:cNvGrpSpPr/>
              <p:nvPr/>
            </p:nvGrpSpPr>
            <p:grpSpPr>
              <a:xfrm>
                <a:off x="353936" y="4604323"/>
                <a:ext cx="1030664" cy="783600"/>
                <a:chOff x="353936" y="3693021"/>
                <a:chExt cx="1030664" cy="783600"/>
              </a:xfrm>
            </p:grpSpPr>
            <p:sp>
              <p:nvSpPr>
                <p:cNvPr id="3822" name="Google Shape;3822;p242"/>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23" name="Google Shape;3823;p242"/>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sp>
          <p:nvSpPr>
            <p:cNvPr id="3824" name="Google Shape;3824;p242"/>
            <p:cNvSpPr/>
            <p:nvPr/>
          </p:nvSpPr>
          <p:spPr>
            <a:xfrm>
              <a:off x="412044" y="4458060"/>
              <a:ext cx="835121" cy="835121"/>
            </a:xfrm>
            <a:prstGeom prst="rect">
              <a:avLst/>
            </a:prstGeom>
            <a:noFill/>
            <a:ln>
              <a:noFill/>
            </a:ln>
          </p:spPr>
        </p:sp>
      </p:grpSp>
      <p:grpSp>
        <p:nvGrpSpPr>
          <p:cNvPr id="3825" name="Google Shape;3825;p242"/>
          <p:cNvGrpSpPr/>
          <p:nvPr/>
        </p:nvGrpSpPr>
        <p:grpSpPr>
          <a:xfrm>
            <a:off x="265452" y="4039015"/>
            <a:ext cx="8631048" cy="626341"/>
            <a:chOff x="353936" y="5385354"/>
            <a:chExt cx="11508064" cy="835121"/>
          </a:xfrm>
        </p:grpSpPr>
        <p:grpSp>
          <p:nvGrpSpPr>
            <p:cNvPr id="3826" name="Google Shape;3826;p242"/>
            <p:cNvGrpSpPr/>
            <p:nvPr/>
          </p:nvGrpSpPr>
          <p:grpSpPr>
            <a:xfrm>
              <a:off x="353936" y="5415241"/>
              <a:ext cx="11508064" cy="783600"/>
              <a:chOff x="353936" y="5529541"/>
              <a:chExt cx="11508064" cy="783600"/>
            </a:xfrm>
          </p:grpSpPr>
          <p:sp>
            <p:nvSpPr>
              <p:cNvPr id="3827" name="Google Shape;3827;p242"/>
              <p:cNvSpPr/>
              <p:nvPr/>
            </p:nvSpPr>
            <p:spPr>
              <a:xfrm>
                <a:off x="1676400" y="5529541"/>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28" name="Google Shape;3828;p242"/>
              <p:cNvGrpSpPr/>
              <p:nvPr/>
            </p:nvGrpSpPr>
            <p:grpSpPr>
              <a:xfrm>
                <a:off x="353936" y="5529541"/>
                <a:ext cx="1030664" cy="783600"/>
                <a:chOff x="353936" y="3693021"/>
                <a:chExt cx="1030664" cy="783600"/>
              </a:xfrm>
            </p:grpSpPr>
            <p:sp>
              <p:nvSpPr>
                <p:cNvPr id="3829" name="Google Shape;3829;p242"/>
                <p:cNvSpPr/>
                <p:nvPr/>
              </p:nvSpPr>
              <p:spPr>
                <a:xfrm>
                  <a:off x="353936" y="3693021"/>
                  <a:ext cx="933900" cy="783600"/>
                </a:xfrm>
                <a:prstGeom prst="roundRect">
                  <a:avLst>
                    <a:gd fmla="val 16667"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0" name="Google Shape;3830;p242"/>
                <p:cNvSpPr/>
                <p:nvPr/>
              </p:nvSpPr>
              <p:spPr>
                <a:xfrm rot="5400000">
                  <a:off x="892750" y="3915171"/>
                  <a:ext cx="637800" cy="345900"/>
                </a:xfrm>
                <a:prstGeom prst="triangle">
                  <a:avLst>
                    <a:gd fmla="val 50000"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sp>
          <p:nvSpPr>
            <p:cNvPr id="3831" name="Google Shape;3831;p242"/>
            <p:cNvSpPr/>
            <p:nvPr/>
          </p:nvSpPr>
          <p:spPr>
            <a:xfrm>
              <a:off x="399344" y="5385354"/>
              <a:ext cx="835121" cy="835121"/>
            </a:xfrm>
            <a:prstGeom prst="rect">
              <a:avLst/>
            </a:prstGeom>
            <a:noFill/>
            <a:ln>
              <a:noFill/>
            </a:ln>
          </p:spPr>
        </p:sp>
      </p:grpSp>
      <p:sp>
        <p:nvSpPr>
          <p:cNvPr id="3832" name="Google Shape;3832;p242"/>
          <p:cNvSpPr txBox="1"/>
          <p:nvPr>
            <p:ph idx="3" type="body"/>
          </p:nvPr>
        </p:nvSpPr>
        <p:spPr>
          <a:xfrm>
            <a:off x="-1" y="1267635"/>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33" name="Google Shape;3833;p242"/>
          <p:cNvSpPr txBox="1"/>
          <p:nvPr>
            <p:ph idx="4" type="body"/>
          </p:nvPr>
        </p:nvSpPr>
        <p:spPr>
          <a:xfrm>
            <a:off x="0" y="1972757"/>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34" name="Google Shape;3834;p242"/>
          <p:cNvSpPr txBox="1"/>
          <p:nvPr>
            <p:ph idx="5" type="body"/>
          </p:nvPr>
        </p:nvSpPr>
        <p:spPr>
          <a:xfrm>
            <a:off x="0" y="2679610"/>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35" name="Google Shape;3835;p242"/>
          <p:cNvSpPr txBox="1"/>
          <p:nvPr>
            <p:ph idx="6" type="body"/>
          </p:nvPr>
        </p:nvSpPr>
        <p:spPr>
          <a:xfrm>
            <a:off x="0" y="3374300"/>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36" name="Google Shape;3836;p242"/>
          <p:cNvSpPr txBox="1"/>
          <p:nvPr>
            <p:ph idx="7" type="body"/>
          </p:nvPr>
        </p:nvSpPr>
        <p:spPr>
          <a:xfrm>
            <a:off x="-1" y="4050834"/>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37" name="Google Shape;3837;p242"/>
          <p:cNvSpPr/>
          <p:nvPr/>
        </p:nvSpPr>
        <p:spPr>
          <a:xfrm>
            <a:off x="193183" y="1185434"/>
            <a:ext cx="975600" cy="3576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8" name="Google Shape;3838;p242"/>
          <p:cNvSpPr/>
          <p:nvPr/>
        </p:nvSpPr>
        <p:spPr>
          <a:xfrm>
            <a:off x="355691" y="1254935"/>
            <a:ext cx="772618" cy="618094"/>
          </a:xfrm>
          <a:prstGeom prst="rect">
            <a:avLst/>
          </a:prstGeom>
          <a:noFill/>
          <a:ln>
            <a:noFill/>
          </a:ln>
        </p:spPr>
      </p:sp>
      <p:sp>
        <p:nvSpPr>
          <p:cNvPr id="3839" name="Google Shape;3839;p242"/>
          <p:cNvSpPr/>
          <p:nvPr/>
        </p:nvSpPr>
        <p:spPr>
          <a:xfrm>
            <a:off x="355691" y="1956413"/>
            <a:ext cx="772618" cy="602642"/>
          </a:xfrm>
          <a:prstGeom prst="rect">
            <a:avLst/>
          </a:prstGeom>
          <a:noFill/>
          <a:ln>
            <a:noFill/>
          </a:ln>
        </p:spPr>
      </p:sp>
      <p:sp>
        <p:nvSpPr>
          <p:cNvPr id="3840" name="Google Shape;3840;p242"/>
          <p:cNvSpPr/>
          <p:nvPr/>
        </p:nvSpPr>
        <p:spPr>
          <a:xfrm>
            <a:off x="355691" y="2654178"/>
            <a:ext cx="772618" cy="618094"/>
          </a:xfrm>
          <a:prstGeom prst="rect">
            <a:avLst/>
          </a:prstGeom>
          <a:noFill/>
          <a:ln>
            <a:noFill/>
          </a:ln>
        </p:spPr>
      </p:sp>
      <p:sp>
        <p:nvSpPr>
          <p:cNvPr id="3841" name="Google Shape;3841;p242"/>
          <p:cNvSpPr/>
          <p:nvPr/>
        </p:nvSpPr>
        <p:spPr>
          <a:xfrm>
            <a:off x="355691" y="3362675"/>
            <a:ext cx="772618" cy="602642"/>
          </a:xfrm>
          <a:prstGeom prst="rect">
            <a:avLst/>
          </a:prstGeom>
          <a:noFill/>
          <a:ln>
            <a:noFill/>
          </a:ln>
        </p:spPr>
      </p:sp>
      <p:sp>
        <p:nvSpPr>
          <p:cNvPr id="3842" name="Google Shape;3842;p242"/>
          <p:cNvSpPr/>
          <p:nvPr/>
        </p:nvSpPr>
        <p:spPr>
          <a:xfrm>
            <a:off x="355691" y="4041090"/>
            <a:ext cx="772618" cy="618094"/>
          </a:xfrm>
          <a:prstGeom prst="rect">
            <a:avLst/>
          </a:prstGeom>
          <a:noFill/>
          <a:ln>
            <a:noFill/>
          </a:ln>
        </p:spPr>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1–4 (Gray) 1 Line Subhead">
  <p:cSld name="Bulleted List 1–4 (Gray) 1 Line Subhead">
    <p:spTree>
      <p:nvGrpSpPr>
        <p:cNvPr id="3843" name="Shape 3843"/>
        <p:cNvGrpSpPr/>
        <p:nvPr/>
      </p:nvGrpSpPr>
      <p:grpSpPr>
        <a:xfrm>
          <a:off x="0" y="0"/>
          <a:ext cx="0" cy="0"/>
          <a:chOff x="0" y="0"/>
          <a:chExt cx="0" cy="0"/>
        </a:xfrm>
      </p:grpSpPr>
      <p:sp>
        <p:nvSpPr>
          <p:cNvPr id="3844" name="Google Shape;3844;p243"/>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45" name="Google Shape;3845;p243"/>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46" name="Google Shape;3846;p243"/>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847" name="Google Shape;3847;p243"/>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3848" name="Google Shape;3848;p243"/>
          <p:cNvGrpSpPr/>
          <p:nvPr/>
        </p:nvGrpSpPr>
        <p:grpSpPr>
          <a:xfrm>
            <a:off x="373970" y="1333500"/>
            <a:ext cx="8465305" cy="713668"/>
            <a:chOff x="498627" y="1727200"/>
            <a:chExt cx="11287073" cy="951557"/>
          </a:xfrm>
        </p:grpSpPr>
        <p:sp>
          <p:nvSpPr>
            <p:cNvPr id="3849" name="Google Shape;3849;p243"/>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50" name="Google Shape;3850;p243"/>
            <p:cNvGrpSpPr/>
            <p:nvPr/>
          </p:nvGrpSpPr>
          <p:grpSpPr>
            <a:xfrm>
              <a:off x="498627" y="1770959"/>
              <a:ext cx="1174339" cy="892834"/>
              <a:chOff x="366636" y="1829879"/>
              <a:chExt cx="1030664" cy="783600"/>
            </a:xfrm>
          </p:grpSpPr>
          <p:sp>
            <p:nvSpPr>
              <p:cNvPr id="3851" name="Google Shape;3851;p243"/>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2" name="Google Shape;3852;p243"/>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853" name="Google Shape;3853;p243"/>
            <p:cNvSpPr/>
            <p:nvPr/>
          </p:nvSpPr>
          <p:spPr>
            <a:xfrm>
              <a:off x="651524" y="1727200"/>
              <a:ext cx="951557" cy="951557"/>
            </a:xfrm>
            <a:prstGeom prst="rect">
              <a:avLst/>
            </a:prstGeom>
            <a:noFill/>
            <a:ln>
              <a:noFill/>
            </a:ln>
          </p:spPr>
        </p:sp>
      </p:grpSp>
      <p:grpSp>
        <p:nvGrpSpPr>
          <p:cNvPr id="3854" name="Google Shape;3854;p243"/>
          <p:cNvGrpSpPr/>
          <p:nvPr/>
        </p:nvGrpSpPr>
        <p:grpSpPr>
          <a:xfrm>
            <a:off x="373970" y="2171040"/>
            <a:ext cx="8465305" cy="713668"/>
            <a:chOff x="498627" y="2843920"/>
            <a:chExt cx="11287073" cy="951557"/>
          </a:xfrm>
        </p:grpSpPr>
        <p:sp>
          <p:nvSpPr>
            <p:cNvPr id="3855" name="Google Shape;3855;p243"/>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56" name="Google Shape;3856;p243"/>
            <p:cNvGrpSpPr/>
            <p:nvPr/>
          </p:nvGrpSpPr>
          <p:grpSpPr>
            <a:xfrm>
              <a:off x="498627" y="2885831"/>
              <a:ext cx="1174339" cy="892834"/>
              <a:chOff x="366636" y="2767143"/>
              <a:chExt cx="1030664" cy="783600"/>
            </a:xfrm>
          </p:grpSpPr>
          <p:sp>
            <p:nvSpPr>
              <p:cNvPr id="3857" name="Google Shape;3857;p243"/>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8" name="Google Shape;3858;p243"/>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859" name="Google Shape;3859;p243"/>
            <p:cNvSpPr/>
            <p:nvPr/>
          </p:nvSpPr>
          <p:spPr>
            <a:xfrm>
              <a:off x="550229" y="2843920"/>
              <a:ext cx="951557" cy="951557"/>
            </a:xfrm>
            <a:prstGeom prst="rect">
              <a:avLst/>
            </a:prstGeom>
            <a:noFill/>
            <a:ln>
              <a:noFill/>
            </a:ln>
          </p:spPr>
        </p:sp>
      </p:grpSp>
      <p:grpSp>
        <p:nvGrpSpPr>
          <p:cNvPr id="3860" name="Google Shape;3860;p243"/>
          <p:cNvGrpSpPr/>
          <p:nvPr/>
        </p:nvGrpSpPr>
        <p:grpSpPr>
          <a:xfrm>
            <a:off x="373970" y="3003050"/>
            <a:ext cx="8465305" cy="713668"/>
            <a:chOff x="498627" y="3953266"/>
            <a:chExt cx="11287073" cy="951557"/>
          </a:xfrm>
        </p:grpSpPr>
        <p:sp>
          <p:nvSpPr>
            <p:cNvPr id="3861" name="Google Shape;3861;p243"/>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62" name="Google Shape;3862;p243"/>
            <p:cNvGrpSpPr/>
            <p:nvPr/>
          </p:nvGrpSpPr>
          <p:grpSpPr>
            <a:xfrm>
              <a:off x="498627" y="3996882"/>
              <a:ext cx="1174339" cy="892834"/>
              <a:chOff x="353936" y="3693021"/>
              <a:chExt cx="1030664" cy="783600"/>
            </a:xfrm>
          </p:grpSpPr>
          <p:sp>
            <p:nvSpPr>
              <p:cNvPr id="3863" name="Google Shape;3863;p243"/>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sp>
            <p:nvSpPr>
              <p:cNvPr id="3864" name="Google Shape;3864;p243"/>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grpSp>
        <p:sp>
          <p:nvSpPr>
            <p:cNvPr id="3865" name="Google Shape;3865;p243"/>
            <p:cNvSpPr/>
            <p:nvPr/>
          </p:nvSpPr>
          <p:spPr>
            <a:xfrm>
              <a:off x="552827" y="3953266"/>
              <a:ext cx="951557" cy="951557"/>
            </a:xfrm>
            <a:prstGeom prst="rect">
              <a:avLst/>
            </a:prstGeom>
            <a:noFill/>
            <a:ln>
              <a:noFill/>
            </a:ln>
          </p:spPr>
        </p:sp>
      </p:grpSp>
      <p:grpSp>
        <p:nvGrpSpPr>
          <p:cNvPr id="3866" name="Google Shape;3866;p243"/>
          <p:cNvGrpSpPr/>
          <p:nvPr/>
        </p:nvGrpSpPr>
        <p:grpSpPr>
          <a:xfrm>
            <a:off x="373970" y="3834913"/>
            <a:ext cx="8465305" cy="713668"/>
            <a:chOff x="498627" y="5062418"/>
            <a:chExt cx="11287073" cy="951557"/>
          </a:xfrm>
        </p:grpSpPr>
        <p:sp>
          <p:nvSpPr>
            <p:cNvPr id="3867" name="Google Shape;3867;p243"/>
            <p:cNvSpPr/>
            <p:nvPr/>
          </p:nvSpPr>
          <p:spPr>
            <a:xfrm>
              <a:off x="1854200" y="5103125"/>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68" name="Google Shape;3868;p243"/>
            <p:cNvGrpSpPr/>
            <p:nvPr/>
          </p:nvGrpSpPr>
          <p:grpSpPr>
            <a:xfrm>
              <a:off x="498627" y="5103036"/>
              <a:ext cx="1174339" cy="892834"/>
              <a:chOff x="353936" y="3693021"/>
              <a:chExt cx="1030664" cy="783600"/>
            </a:xfrm>
          </p:grpSpPr>
          <p:sp>
            <p:nvSpPr>
              <p:cNvPr id="3869" name="Google Shape;3869;p243"/>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70" name="Google Shape;3870;p243"/>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871" name="Google Shape;3871;p243"/>
            <p:cNvSpPr/>
            <p:nvPr/>
          </p:nvSpPr>
          <p:spPr>
            <a:xfrm>
              <a:off x="550375" y="5062418"/>
              <a:ext cx="951557" cy="951557"/>
            </a:xfrm>
            <a:prstGeom prst="rect">
              <a:avLst/>
            </a:prstGeom>
            <a:noFill/>
            <a:ln>
              <a:noFill/>
            </a:ln>
          </p:spPr>
        </p:sp>
      </p:grpSp>
      <p:sp>
        <p:nvSpPr>
          <p:cNvPr id="3872" name="Google Shape;3872;p243"/>
          <p:cNvSpPr txBox="1"/>
          <p:nvPr>
            <p:ph idx="3" type="body"/>
          </p:nvPr>
        </p:nvSpPr>
        <p:spPr>
          <a:xfrm>
            <a:off x="-1"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73" name="Google Shape;3873;p243"/>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74" name="Google Shape;3874;p243"/>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75" name="Google Shape;3875;p243"/>
          <p:cNvSpPr txBox="1"/>
          <p:nvPr>
            <p:ph idx="6" type="body"/>
          </p:nvPr>
        </p:nvSpPr>
        <p:spPr>
          <a:xfrm>
            <a:off x="-1" y="3863847"/>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76" name="Google Shape;3876;p243"/>
          <p:cNvSpPr/>
          <p:nvPr/>
        </p:nvSpPr>
        <p:spPr>
          <a:xfrm>
            <a:off x="280115" y="123637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77" name="Google Shape;3877;p243"/>
          <p:cNvSpPr/>
          <p:nvPr/>
        </p:nvSpPr>
        <p:spPr>
          <a:xfrm>
            <a:off x="375077" y="2159797"/>
            <a:ext cx="839198" cy="671359"/>
          </a:xfrm>
          <a:prstGeom prst="rect">
            <a:avLst/>
          </a:prstGeom>
          <a:noFill/>
          <a:ln>
            <a:noFill/>
          </a:ln>
        </p:spPr>
      </p:sp>
      <p:sp>
        <p:nvSpPr>
          <p:cNvPr id="3878" name="Google Shape;3878;p243"/>
          <p:cNvSpPr/>
          <p:nvPr/>
        </p:nvSpPr>
        <p:spPr>
          <a:xfrm>
            <a:off x="380848" y="1367650"/>
            <a:ext cx="860716" cy="688574"/>
          </a:xfrm>
          <a:prstGeom prst="rect">
            <a:avLst/>
          </a:prstGeom>
          <a:noFill/>
          <a:ln>
            <a:noFill/>
          </a:ln>
        </p:spPr>
      </p:sp>
      <p:sp>
        <p:nvSpPr>
          <p:cNvPr id="3879" name="Google Shape;3879;p243"/>
          <p:cNvSpPr/>
          <p:nvPr/>
        </p:nvSpPr>
        <p:spPr>
          <a:xfrm>
            <a:off x="373531" y="3798850"/>
            <a:ext cx="839198" cy="671359"/>
          </a:xfrm>
          <a:prstGeom prst="rect">
            <a:avLst/>
          </a:prstGeom>
          <a:noFill/>
          <a:ln>
            <a:noFill/>
          </a:ln>
        </p:spPr>
      </p:sp>
      <p:sp>
        <p:nvSpPr>
          <p:cNvPr id="3880" name="Google Shape;3880;p243"/>
          <p:cNvSpPr/>
          <p:nvPr/>
        </p:nvSpPr>
        <p:spPr>
          <a:xfrm>
            <a:off x="379303" y="3006703"/>
            <a:ext cx="860716" cy="688574"/>
          </a:xfrm>
          <a:prstGeom prst="rect">
            <a:avLst/>
          </a:prstGeom>
          <a:noFill/>
          <a:ln>
            <a:noFill/>
          </a:ln>
        </p:spPr>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1">
    <p:spTree>
      <p:nvGrpSpPr>
        <p:cNvPr id="3881" name="Shape 3881"/>
        <p:cNvGrpSpPr/>
        <p:nvPr/>
      </p:nvGrpSpPr>
      <p:grpSpPr>
        <a:xfrm>
          <a:off x="0" y="0"/>
          <a:ext cx="0" cy="0"/>
          <a:chOff x="0" y="0"/>
          <a:chExt cx="0" cy="0"/>
        </a:xfrm>
      </p:grpSpPr>
      <p:sp>
        <p:nvSpPr>
          <p:cNvPr id="3882" name="Google Shape;3882;p2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3" name="Google Shape;3883;p2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84" name="Google Shape;3884;p2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85" name="Google Shape;3885;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86" name="Google Shape;3886;p2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87" name="Google Shape;3887;p2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8" name="Google Shape;3888;p24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89" name="Shape 3889"/>
        <p:cNvGrpSpPr/>
        <p:nvPr/>
      </p:nvGrpSpPr>
      <p:grpSpPr>
        <a:xfrm>
          <a:off x="0" y="0"/>
          <a:ext cx="0" cy="0"/>
          <a:chOff x="0" y="0"/>
          <a:chExt cx="0" cy="0"/>
        </a:xfrm>
      </p:grpSpPr>
      <p:sp>
        <p:nvSpPr>
          <p:cNvPr id="3890" name="Google Shape;3890;p24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891" name="Google Shape;3891;p24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892" name="Google Shape;3892;p24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2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23" name="Google Shape;12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 name="Shape 124"/>
        <p:cNvGrpSpPr/>
        <p:nvPr/>
      </p:nvGrpSpPr>
      <p:grpSpPr>
        <a:xfrm>
          <a:off x="0" y="0"/>
          <a:ext cx="0" cy="0"/>
          <a:chOff x="0" y="0"/>
          <a:chExt cx="0" cy="0"/>
        </a:xfrm>
      </p:grpSpPr>
      <p:sp>
        <p:nvSpPr>
          <p:cNvPr id="125" name="Google Shape;125;p2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6" name="Google Shape;126;p2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7" name="Google Shape;12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0" name="Shape 130"/>
        <p:cNvGrpSpPr/>
        <p:nvPr/>
      </p:nvGrpSpPr>
      <p:grpSpPr>
        <a:xfrm>
          <a:off x="0" y="0"/>
          <a:ext cx="0" cy="0"/>
          <a:chOff x="0" y="0"/>
          <a:chExt cx="0" cy="0"/>
        </a:xfrm>
      </p:grpSpPr>
      <p:pic>
        <p:nvPicPr>
          <p:cNvPr id="131" name="Google Shape;131;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2" name="Google Shape;132;p2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34" name="Google Shape;134;p2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35" name="Google Shape;135;p2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6" name="Google Shape;136;p29"/>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29"/>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9"/>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39" name="Google Shape;139;p29"/>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40" name="Shape 140"/>
        <p:cNvGrpSpPr/>
        <p:nvPr/>
      </p:nvGrpSpPr>
      <p:grpSpPr>
        <a:xfrm>
          <a:off x="0" y="0"/>
          <a:ext cx="0" cy="0"/>
          <a:chOff x="0" y="0"/>
          <a:chExt cx="0" cy="0"/>
        </a:xfrm>
      </p:grpSpPr>
      <p:pic>
        <p:nvPicPr>
          <p:cNvPr id="141" name="Google Shape;14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2" name="Google Shape;142;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44" name="Google Shape;144;p3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45" name="Google Shape;145;p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46" name="Google Shape;146;p30"/>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30"/>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30"/>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49" name="Google Shape;149;p3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150" name="Shape 150"/>
        <p:cNvGrpSpPr/>
        <p:nvPr/>
      </p:nvGrpSpPr>
      <p:grpSpPr>
        <a:xfrm>
          <a:off x="0" y="0"/>
          <a:ext cx="0" cy="0"/>
          <a:chOff x="0" y="0"/>
          <a:chExt cx="0" cy="0"/>
        </a:xfrm>
      </p:grpSpPr>
      <p:sp>
        <p:nvSpPr>
          <p:cNvPr id="151" name="Google Shape;151;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154" name="Google Shape;15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 name="Google Shape;15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 name="Google Shape;157;p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8" name="Google Shape;158;p3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9" name="Google Shape;159;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3" name="Google Shape;163;p3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4" name="Google Shape;164;p3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65" name="Google Shape;165;p3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66" name="Google Shape;166;p3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67" name="Google Shape;167;p3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68" name="Google Shape;168;p3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69" name="Shape 169"/>
        <p:cNvGrpSpPr/>
        <p:nvPr/>
      </p:nvGrpSpPr>
      <p:grpSpPr>
        <a:xfrm>
          <a:off x="0" y="0"/>
          <a:ext cx="0" cy="0"/>
          <a:chOff x="0" y="0"/>
          <a:chExt cx="0" cy="0"/>
        </a:xfrm>
      </p:grpSpPr>
      <p:sp>
        <p:nvSpPr>
          <p:cNvPr id="170" name="Google Shape;170;p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172" name="Google Shape;17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 name="Google Shape;17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 name="Google Shape;175;p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76" name="Google Shape;176;p3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77" name="Shape 177"/>
        <p:cNvGrpSpPr/>
        <p:nvPr/>
      </p:nvGrpSpPr>
      <p:grpSpPr>
        <a:xfrm>
          <a:off x="0" y="0"/>
          <a:ext cx="0" cy="0"/>
          <a:chOff x="0" y="0"/>
          <a:chExt cx="0" cy="0"/>
        </a:xfrm>
      </p:grpSpPr>
      <p:pic>
        <p:nvPicPr>
          <p:cNvPr id="178" name="Google Shape;178;p3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9" name="Google Shape;179;p3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3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83" name="Google Shape;183;p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84" name="Google Shape;184;p3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85" name="Google Shape;185;p3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86" name="Shape 186"/>
        <p:cNvGrpSpPr/>
        <p:nvPr/>
      </p:nvGrpSpPr>
      <p:grpSpPr>
        <a:xfrm>
          <a:off x="0" y="0"/>
          <a:ext cx="0" cy="0"/>
          <a:chOff x="0" y="0"/>
          <a:chExt cx="0" cy="0"/>
        </a:xfrm>
      </p:grpSpPr>
      <p:pic>
        <p:nvPicPr>
          <p:cNvPr id="187" name="Google Shape;187;p3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8" name="Google Shape;188;p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90" name="Google Shape;190;p3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3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3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93" name="Google Shape;193;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3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95" name="Google Shape;195;p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6" name="Google Shape;196;p3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97" name="Shape 197"/>
        <p:cNvGrpSpPr/>
        <p:nvPr/>
      </p:nvGrpSpPr>
      <p:grpSpPr>
        <a:xfrm>
          <a:off x="0" y="0"/>
          <a:ext cx="0" cy="0"/>
          <a:chOff x="0" y="0"/>
          <a:chExt cx="0" cy="0"/>
        </a:xfrm>
      </p:grpSpPr>
      <p:pic>
        <p:nvPicPr>
          <p:cNvPr id="198" name="Google Shape;198;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9" name="Google Shape;199;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1" name="Google Shape;201;p35"/>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 name="Google Shape;202;p3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03" name="Shape 203"/>
        <p:cNvGrpSpPr/>
        <p:nvPr/>
      </p:nvGrpSpPr>
      <p:grpSpPr>
        <a:xfrm>
          <a:off x="0" y="0"/>
          <a:ext cx="0" cy="0"/>
          <a:chOff x="0" y="0"/>
          <a:chExt cx="0" cy="0"/>
        </a:xfrm>
      </p:grpSpPr>
      <p:pic>
        <p:nvPicPr>
          <p:cNvPr id="204" name="Google Shape;204;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5" name="Google Shape;205;p3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208" name="Shape 208"/>
        <p:cNvGrpSpPr/>
        <p:nvPr/>
      </p:nvGrpSpPr>
      <p:grpSpPr>
        <a:xfrm>
          <a:off x="0" y="0"/>
          <a:ext cx="0" cy="0"/>
          <a:chOff x="0" y="0"/>
          <a:chExt cx="0" cy="0"/>
        </a:xfrm>
      </p:grpSpPr>
      <p:pic>
        <p:nvPicPr>
          <p:cNvPr id="209" name="Google Shape;209;p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 name="Google Shape;210;p3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1" name="Google Shape;211;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3">
    <p:spTree>
      <p:nvGrpSpPr>
        <p:cNvPr id="213" name="Shape 213"/>
        <p:cNvGrpSpPr/>
        <p:nvPr/>
      </p:nvGrpSpPr>
      <p:grpSpPr>
        <a:xfrm>
          <a:off x="0" y="0"/>
          <a:ext cx="0" cy="0"/>
          <a:chOff x="0" y="0"/>
          <a:chExt cx="0" cy="0"/>
        </a:xfrm>
      </p:grpSpPr>
      <p:pic>
        <p:nvPicPr>
          <p:cNvPr id="214" name="Google Shape;214;p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5" name="Google Shape;215;p3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6" name="Google Shape;216;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18" name="Shape 218"/>
        <p:cNvGrpSpPr/>
        <p:nvPr/>
      </p:nvGrpSpPr>
      <p:grpSpPr>
        <a:xfrm>
          <a:off x="0" y="0"/>
          <a:ext cx="0" cy="0"/>
          <a:chOff x="0" y="0"/>
          <a:chExt cx="0" cy="0"/>
        </a:xfrm>
      </p:grpSpPr>
      <p:pic>
        <p:nvPicPr>
          <p:cNvPr id="219" name="Google Shape;219;p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0" name="Google Shape;220;p3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21" name="Google Shape;221;p3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22" name="Google Shape;222;p3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7" name="Shape 227"/>
        <p:cNvGrpSpPr/>
        <p:nvPr/>
      </p:nvGrpSpPr>
      <p:grpSpPr>
        <a:xfrm>
          <a:off x="0" y="0"/>
          <a:ext cx="0" cy="0"/>
          <a:chOff x="0" y="0"/>
          <a:chExt cx="0" cy="0"/>
        </a:xfrm>
      </p:grpSpPr>
      <p:sp>
        <p:nvSpPr>
          <p:cNvPr id="228" name="Google Shape;228;p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9" name="Google Shape;229;p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0" name="Google Shape;23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1" name="Shape 231"/>
        <p:cNvGrpSpPr/>
        <p:nvPr/>
      </p:nvGrpSpPr>
      <p:grpSpPr>
        <a:xfrm>
          <a:off x="0" y="0"/>
          <a:ext cx="0" cy="0"/>
          <a:chOff x="0" y="0"/>
          <a:chExt cx="0" cy="0"/>
        </a:xfrm>
      </p:grpSpPr>
      <p:sp>
        <p:nvSpPr>
          <p:cNvPr id="232" name="Google Shape;232;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3" name="Google Shape;23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4" name="Shape 234"/>
        <p:cNvGrpSpPr/>
        <p:nvPr/>
      </p:nvGrpSpPr>
      <p:grpSpPr>
        <a:xfrm>
          <a:off x="0" y="0"/>
          <a:ext cx="0" cy="0"/>
          <a:chOff x="0" y="0"/>
          <a:chExt cx="0" cy="0"/>
        </a:xfrm>
      </p:grpSpPr>
      <p:sp>
        <p:nvSpPr>
          <p:cNvPr id="235" name="Google Shape;23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7" name="Google Shape;23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 name="Google Shape;240;p4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1" name="Google Shape;241;p4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2" name="Google Shape;24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 name="Shape 243"/>
        <p:cNvGrpSpPr/>
        <p:nvPr/>
      </p:nvGrpSpPr>
      <p:grpSpPr>
        <a:xfrm>
          <a:off x="0" y="0"/>
          <a:ext cx="0" cy="0"/>
          <a:chOff x="0" y="0"/>
          <a:chExt cx="0" cy="0"/>
        </a:xfrm>
      </p:grpSpPr>
      <p:sp>
        <p:nvSpPr>
          <p:cNvPr id="244" name="Google Shape;24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6" name="Shape 246"/>
        <p:cNvGrpSpPr/>
        <p:nvPr/>
      </p:nvGrpSpPr>
      <p:grpSpPr>
        <a:xfrm>
          <a:off x="0" y="0"/>
          <a:ext cx="0" cy="0"/>
          <a:chOff x="0" y="0"/>
          <a:chExt cx="0" cy="0"/>
        </a:xfrm>
      </p:grpSpPr>
      <p:sp>
        <p:nvSpPr>
          <p:cNvPr id="247" name="Google Shape;247;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4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9" name="Google Shape;24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0" name="Shape 250"/>
        <p:cNvGrpSpPr/>
        <p:nvPr/>
      </p:nvGrpSpPr>
      <p:grpSpPr>
        <a:xfrm>
          <a:off x="0" y="0"/>
          <a:ext cx="0" cy="0"/>
          <a:chOff x="0" y="0"/>
          <a:chExt cx="0" cy="0"/>
        </a:xfrm>
      </p:grpSpPr>
      <p:sp>
        <p:nvSpPr>
          <p:cNvPr id="251" name="Google Shape;251;p4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2" name="Google Shape;25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3" name="Shape 253"/>
        <p:cNvGrpSpPr/>
        <p:nvPr/>
      </p:nvGrpSpPr>
      <p:grpSpPr>
        <a:xfrm>
          <a:off x="0" y="0"/>
          <a:ext cx="0" cy="0"/>
          <a:chOff x="0" y="0"/>
          <a:chExt cx="0" cy="0"/>
        </a:xfrm>
      </p:grpSpPr>
      <p:sp>
        <p:nvSpPr>
          <p:cNvPr id="254" name="Google Shape;254;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6" name="Google Shape;256;p4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7" name="Google Shape;257;p4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8" name="Google Shape;258;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9" name="Shape 259"/>
        <p:cNvGrpSpPr/>
        <p:nvPr/>
      </p:nvGrpSpPr>
      <p:grpSpPr>
        <a:xfrm>
          <a:off x="0" y="0"/>
          <a:ext cx="0" cy="0"/>
          <a:chOff x="0" y="0"/>
          <a:chExt cx="0" cy="0"/>
        </a:xfrm>
      </p:grpSpPr>
      <p:sp>
        <p:nvSpPr>
          <p:cNvPr id="260" name="Google Shape;260;p4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61" name="Google Shape;261;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2" name="Shape 262"/>
        <p:cNvGrpSpPr/>
        <p:nvPr/>
      </p:nvGrpSpPr>
      <p:grpSpPr>
        <a:xfrm>
          <a:off x="0" y="0"/>
          <a:ext cx="0" cy="0"/>
          <a:chOff x="0" y="0"/>
          <a:chExt cx="0" cy="0"/>
        </a:xfrm>
      </p:grpSpPr>
      <p:sp>
        <p:nvSpPr>
          <p:cNvPr id="263" name="Google Shape;263;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4" name="Google Shape;264;p5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5" name="Google Shape;26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6" name="Shape 266"/>
        <p:cNvGrpSpPr/>
        <p:nvPr/>
      </p:nvGrpSpPr>
      <p:grpSpPr>
        <a:xfrm>
          <a:off x="0" y="0"/>
          <a:ext cx="0" cy="0"/>
          <a:chOff x="0" y="0"/>
          <a:chExt cx="0" cy="0"/>
        </a:xfrm>
      </p:grpSpPr>
      <p:sp>
        <p:nvSpPr>
          <p:cNvPr id="267" name="Google Shape;26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68" name="Shape 268"/>
        <p:cNvGrpSpPr/>
        <p:nvPr/>
      </p:nvGrpSpPr>
      <p:grpSpPr>
        <a:xfrm>
          <a:off x="0" y="0"/>
          <a:ext cx="0" cy="0"/>
          <a:chOff x="0" y="0"/>
          <a:chExt cx="0" cy="0"/>
        </a:xfrm>
      </p:grpSpPr>
      <p:pic>
        <p:nvPicPr>
          <p:cNvPr id="269" name="Google Shape;26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0" name="Google Shape;270;p5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5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72" name="Google Shape;272;p5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73" name="Google Shape;273;p5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74" name="Google Shape;274;p5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5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5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7" name="Google Shape;277;p5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278" name="Shape 278"/>
        <p:cNvGrpSpPr/>
        <p:nvPr/>
      </p:nvGrpSpPr>
      <p:grpSpPr>
        <a:xfrm>
          <a:off x="0" y="0"/>
          <a:ext cx="0" cy="0"/>
          <a:chOff x="0" y="0"/>
          <a:chExt cx="0" cy="0"/>
        </a:xfrm>
      </p:grpSpPr>
      <p:sp>
        <p:nvSpPr>
          <p:cNvPr id="279" name="Google Shape;279;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82" name="Google Shape;282;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3" name="Google Shape;28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4" name="Google Shape;284;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5" name="Google Shape;285;p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6" name="Google Shape;286;p5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7" name="Google Shape;287;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 name="Google Shape;291;p5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2" name="Google Shape;292;p5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3" name="Google Shape;293;p5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94" name="Google Shape;294;p5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95" name="Google Shape;295;p5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96" name="Google Shape;296;p5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97" name="Shape 297"/>
        <p:cNvGrpSpPr/>
        <p:nvPr/>
      </p:nvGrpSpPr>
      <p:grpSpPr>
        <a:xfrm>
          <a:off x="0" y="0"/>
          <a:ext cx="0" cy="0"/>
          <a:chOff x="0" y="0"/>
          <a:chExt cx="0" cy="0"/>
        </a:xfrm>
      </p:grpSpPr>
      <p:sp>
        <p:nvSpPr>
          <p:cNvPr id="298" name="Google Shape;298;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0" name="Google Shape;300;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2" name="Google Shape;30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3" name="Google Shape;303;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4" name="Google Shape;304;p5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305" name="Shape 305"/>
        <p:cNvGrpSpPr/>
        <p:nvPr/>
      </p:nvGrpSpPr>
      <p:grpSpPr>
        <a:xfrm>
          <a:off x="0" y="0"/>
          <a:ext cx="0" cy="0"/>
          <a:chOff x="0" y="0"/>
          <a:chExt cx="0" cy="0"/>
        </a:xfrm>
      </p:grpSpPr>
      <p:pic>
        <p:nvPicPr>
          <p:cNvPr id="306" name="Google Shape;306;p5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07" name="Google Shape;307;p5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11" name="Google Shape;311;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2" name="Google Shape;312;p5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13" name="Google Shape;313;p5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314" name="Shape 314"/>
        <p:cNvGrpSpPr/>
        <p:nvPr/>
      </p:nvGrpSpPr>
      <p:grpSpPr>
        <a:xfrm>
          <a:off x="0" y="0"/>
          <a:ext cx="0" cy="0"/>
          <a:chOff x="0" y="0"/>
          <a:chExt cx="0" cy="0"/>
        </a:xfrm>
      </p:grpSpPr>
      <p:pic>
        <p:nvPicPr>
          <p:cNvPr id="315" name="Google Shape;315;p5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6" name="Google Shape;316;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5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8" name="Google Shape;318;p5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 name="Google Shape;31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5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321" name="Google Shape;32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5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23" name="Google Shape;323;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 name="Google Shape;324;p5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325" name="Shape 325"/>
        <p:cNvGrpSpPr/>
        <p:nvPr/>
      </p:nvGrpSpPr>
      <p:grpSpPr>
        <a:xfrm>
          <a:off x="0" y="0"/>
          <a:ext cx="0" cy="0"/>
          <a:chOff x="0" y="0"/>
          <a:chExt cx="0" cy="0"/>
        </a:xfrm>
      </p:grpSpPr>
      <p:pic>
        <p:nvPicPr>
          <p:cNvPr id="326" name="Google Shape;32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7" name="Google Shape;32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28" name="Google Shape;328;p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9" name="Google Shape;329;p57"/>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30" name="Google Shape;330;p57"/>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331" name="Shape 331"/>
        <p:cNvGrpSpPr/>
        <p:nvPr/>
      </p:nvGrpSpPr>
      <p:grpSpPr>
        <a:xfrm>
          <a:off x="0" y="0"/>
          <a:ext cx="0" cy="0"/>
          <a:chOff x="0" y="0"/>
          <a:chExt cx="0" cy="0"/>
        </a:xfrm>
      </p:grpSpPr>
      <p:pic>
        <p:nvPicPr>
          <p:cNvPr id="332" name="Google Shape;33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33" name="Google Shape;333;p5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34" name="Google Shape;334;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35" name="Google Shape;335;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336" name="Shape 336"/>
        <p:cNvGrpSpPr/>
        <p:nvPr/>
      </p:nvGrpSpPr>
      <p:grpSpPr>
        <a:xfrm>
          <a:off x="0" y="0"/>
          <a:ext cx="0" cy="0"/>
          <a:chOff x="0" y="0"/>
          <a:chExt cx="0" cy="0"/>
        </a:xfrm>
      </p:grpSpPr>
      <p:sp>
        <p:nvSpPr>
          <p:cNvPr id="337" name="Google Shape;337;p5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40" name="Google Shape;340;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2" name="Google Shape;342;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3" name="Google Shape;343;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 name="Google Shape;344;p59"/>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5" name="Google Shape;345;p5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9"/>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7" name="Google Shape;347;p5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9"/>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9" name="Google Shape;349;p5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9"/>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1" name="Google Shape;351;p5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9"/>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3" name="Google Shape;353;p5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9"/>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5" name="Google Shape;355;p5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9"/>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57" name="Google Shape;357;p59"/>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58" name="Google Shape;358;p59"/>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359" name="Google Shape;359;p59"/>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60" name="Google Shape;360;p59"/>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361" name="Google Shape;361;p59"/>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sp>
        <p:nvSpPr>
          <p:cNvPr id="362" name="Google Shape;362;p59"/>
          <p:cNvSpPr/>
          <p:nvPr/>
        </p:nvSpPr>
        <p:spPr>
          <a:xfrm>
            <a:off x="429768" y="3794760"/>
            <a:ext cx="520980" cy="393192"/>
          </a:xfrm>
          <a:prstGeom prst="rect">
            <a:avLst/>
          </a:prstGeom>
          <a:noFill/>
          <a:ln>
            <a:noFill/>
          </a:ln>
        </p:spPr>
      </p:sp>
      <p:pic>
        <p:nvPicPr>
          <p:cNvPr id="363" name="Google Shape;363;p59"/>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364" name="Shape 364"/>
        <p:cNvGrpSpPr/>
        <p:nvPr/>
      </p:nvGrpSpPr>
      <p:grpSpPr>
        <a:xfrm>
          <a:off x="0" y="0"/>
          <a:ext cx="0" cy="0"/>
          <a:chOff x="0" y="0"/>
          <a:chExt cx="0" cy="0"/>
        </a:xfrm>
      </p:grpSpPr>
      <p:sp>
        <p:nvSpPr>
          <p:cNvPr id="365" name="Google Shape;365;p6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68" name="Google Shape;368;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9" name="Google Shape;369;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0" name="Google Shape;370;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1" name="Google Shape;371;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2" name="Google Shape;372;p60"/>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3" name="Google Shape;373;p6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0"/>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9" name="Google Shape;379;p60"/>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80" name="Google Shape;380;p60"/>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81" name="Google Shape;381;p60"/>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82" name="Google Shape;382;p60"/>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83" name="Google Shape;383;p6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384" name="Google Shape;384;p6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sp>
        <p:nvSpPr>
          <p:cNvPr id="385" name="Google Shape;385;p60"/>
          <p:cNvSpPr/>
          <p:nvPr/>
        </p:nvSpPr>
        <p:spPr>
          <a:xfrm>
            <a:off x="429768" y="2439922"/>
            <a:ext cx="577805" cy="446400"/>
          </a:xfrm>
          <a:prstGeom prst="rect">
            <a:avLst/>
          </a:prstGeom>
          <a:noFill/>
          <a:ln>
            <a:noFill/>
          </a:ln>
        </p:spPr>
      </p:sp>
      <p:pic>
        <p:nvPicPr>
          <p:cNvPr id="386" name="Google Shape;386;p60"/>
          <p:cNvPicPr preferRelativeResize="0"/>
          <p:nvPr/>
        </p:nvPicPr>
        <p:blipFill rotWithShape="1">
          <a:blip r:embed="rId4">
            <a:alphaModFix/>
          </a:blip>
          <a:srcRect b="1765" l="0" r="0" t="1774"/>
          <a:stretch/>
        </p:blipFill>
        <p:spPr>
          <a:xfrm>
            <a:off x="429768" y="3040985"/>
            <a:ext cx="577805" cy="446400"/>
          </a:xfrm>
          <a:prstGeom prst="rect">
            <a:avLst/>
          </a:prstGeom>
          <a:noFill/>
          <a:ln>
            <a:noFill/>
          </a:ln>
        </p:spPr>
      </p:pic>
      <p:pic>
        <p:nvPicPr>
          <p:cNvPr id="387" name="Google Shape;387;p60"/>
          <p:cNvPicPr preferRelativeResize="0"/>
          <p:nvPr/>
        </p:nvPicPr>
        <p:blipFill rotWithShape="1">
          <a:blip r:embed="rId5">
            <a:alphaModFix/>
          </a:blip>
          <a:srcRect b="1765" l="0" r="0" t="1774"/>
          <a:stretch/>
        </p:blipFill>
        <p:spPr>
          <a:xfrm>
            <a:off x="429768" y="3622122"/>
            <a:ext cx="577805" cy="446400"/>
          </a:xfrm>
          <a:prstGeom prst="rect">
            <a:avLst/>
          </a:prstGeom>
          <a:noFill/>
          <a:ln>
            <a:noFill/>
          </a:ln>
        </p:spPr>
      </p:pic>
      <p:pic>
        <p:nvPicPr>
          <p:cNvPr id="388" name="Google Shape;388;p60"/>
          <p:cNvPicPr preferRelativeResize="0"/>
          <p:nvPr/>
        </p:nvPicPr>
        <p:blipFill rotWithShape="1">
          <a:blip r:embed="rId6">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389" name="Shape 389"/>
        <p:cNvGrpSpPr/>
        <p:nvPr/>
      </p:nvGrpSpPr>
      <p:grpSpPr>
        <a:xfrm>
          <a:off x="0" y="0"/>
          <a:ext cx="0" cy="0"/>
          <a:chOff x="0" y="0"/>
          <a:chExt cx="0" cy="0"/>
        </a:xfrm>
      </p:grpSpPr>
      <p:sp>
        <p:nvSpPr>
          <p:cNvPr id="390" name="Google Shape;390;p6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93" name="Google Shape;393;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4" name="Google Shape;394;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5" name="Google Shape;395;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6" name="Google Shape;396;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97" name="Google Shape;397;p6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98" name="Google Shape;398;p6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02" name="Google Shape;402;p6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03" name="Google Shape;403;p6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404" name="Google Shape;404;p6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405" name="Google Shape;405;p61"/>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406" name="Google Shape;406;p61"/>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407" name="Google Shape;407;p6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08" name="Shape 408"/>
        <p:cNvGrpSpPr/>
        <p:nvPr/>
      </p:nvGrpSpPr>
      <p:grpSpPr>
        <a:xfrm>
          <a:off x="0" y="0"/>
          <a:ext cx="0" cy="0"/>
          <a:chOff x="0" y="0"/>
          <a:chExt cx="0" cy="0"/>
        </a:xfrm>
      </p:grpSpPr>
      <p:sp>
        <p:nvSpPr>
          <p:cNvPr id="409" name="Google Shape;409;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411" name="Google Shape;411;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2" name="Google Shape;412;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3" name="Google Shape;413;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4" name="Google Shape;414;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415" name="Google Shape;415;p62"/>
          <p:cNvGrpSpPr/>
          <p:nvPr/>
        </p:nvGrpSpPr>
        <p:grpSpPr>
          <a:xfrm>
            <a:off x="457181" y="1345103"/>
            <a:ext cx="533372" cy="533480"/>
            <a:chOff x="457200" y="1378813"/>
            <a:chExt cx="695400" cy="695450"/>
          </a:xfrm>
        </p:grpSpPr>
        <p:sp>
          <p:nvSpPr>
            <p:cNvPr id="416" name="Google Shape;416;p6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7" name="Google Shape;417;p62"/>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6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2"/>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420" name="Google Shape;420;p62"/>
          <p:cNvGrpSpPr/>
          <p:nvPr/>
        </p:nvGrpSpPr>
        <p:grpSpPr>
          <a:xfrm>
            <a:off x="3228956" y="1345103"/>
            <a:ext cx="533372" cy="533480"/>
            <a:chOff x="457200" y="1378813"/>
            <a:chExt cx="695400" cy="695450"/>
          </a:xfrm>
        </p:grpSpPr>
        <p:sp>
          <p:nvSpPr>
            <p:cNvPr id="421" name="Google Shape;421;p6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22" name="Google Shape;422;p62"/>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6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2"/>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425" name="Google Shape;425;p62"/>
          <p:cNvGrpSpPr/>
          <p:nvPr/>
        </p:nvGrpSpPr>
        <p:grpSpPr>
          <a:xfrm>
            <a:off x="6134081" y="1345853"/>
            <a:ext cx="533372" cy="533480"/>
            <a:chOff x="457200" y="1378813"/>
            <a:chExt cx="695400" cy="695450"/>
          </a:xfrm>
        </p:grpSpPr>
        <p:sp>
          <p:nvSpPr>
            <p:cNvPr id="426" name="Google Shape;426;p6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27" name="Google Shape;427;p62"/>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6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2"/>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430" name="Shape 430"/>
        <p:cNvGrpSpPr/>
        <p:nvPr/>
      </p:nvGrpSpPr>
      <p:grpSpPr>
        <a:xfrm>
          <a:off x="0" y="0"/>
          <a:ext cx="0" cy="0"/>
          <a:chOff x="0" y="0"/>
          <a:chExt cx="0" cy="0"/>
        </a:xfrm>
      </p:grpSpPr>
      <p:pic>
        <p:nvPicPr>
          <p:cNvPr id="431" name="Google Shape;431;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2" name="Google Shape;432;p6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33" name="Google Shape;433;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437" name="Shape 437"/>
        <p:cNvGrpSpPr/>
        <p:nvPr/>
      </p:nvGrpSpPr>
      <p:grpSpPr>
        <a:xfrm>
          <a:off x="0" y="0"/>
          <a:ext cx="0" cy="0"/>
          <a:chOff x="0" y="0"/>
          <a:chExt cx="0" cy="0"/>
        </a:xfrm>
      </p:grpSpPr>
      <p:pic>
        <p:nvPicPr>
          <p:cNvPr id="438" name="Google Shape;438;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39" name="Google Shape;439;p6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441" name="Google Shape;441;p6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442" name="Google Shape;442;p6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43" name="Google Shape;443;p6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6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6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46" name="Google Shape;446;p6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447" name="Shape 447"/>
        <p:cNvGrpSpPr/>
        <p:nvPr/>
      </p:nvGrpSpPr>
      <p:grpSpPr>
        <a:xfrm>
          <a:off x="0" y="0"/>
          <a:ext cx="0" cy="0"/>
          <a:chOff x="0" y="0"/>
          <a:chExt cx="0" cy="0"/>
        </a:xfrm>
      </p:grpSpPr>
      <p:pic>
        <p:nvPicPr>
          <p:cNvPr id="448" name="Google Shape;448;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49" name="Google Shape;449;p6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451" name="Google Shape;451;p6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52" name="Google Shape;452;p6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3" name="Google Shape;453;p6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6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55" name="Google Shape;455;p6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456" name="Google Shape;456;p6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457" name="Shape 457"/>
        <p:cNvGrpSpPr/>
        <p:nvPr/>
      </p:nvGrpSpPr>
      <p:grpSpPr>
        <a:xfrm>
          <a:off x="0" y="0"/>
          <a:ext cx="0" cy="0"/>
          <a:chOff x="0" y="0"/>
          <a:chExt cx="0" cy="0"/>
        </a:xfrm>
      </p:grpSpPr>
      <p:pic>
        <p:nvPicPr>
          <p:cNvPr id="458" name="Google Shape;458;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59" name="Google Shape;459;p6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461" name="Google Shape;461;p6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62" name="Google Shape;462;p6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6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6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65" name="Google Shape;465;p6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466" name="Google Shape;466;p6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67" name="Shape 467"/>
        <p:cNvGrpSpPr/>
        <p:nvPr/>
      </p:nvGrpSpPr>
      <p:grpSpPr>
        <a:xfrm>
          <a:off x="0" y="0"/>
          <a:ext cx="0" cy="0"/>
          <a:chOff x="0" y="0"/>
          <a:chExt cx="0" cy="0"/>
        </a:xfrm>
      </p:grpSpPr>
      <p:pic>
        <p:nvPicPr>
          <p:cNvPr id="468" name="Google Shape;468;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69" name="Google Shape;469;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6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71" name="Google Shape;471;p6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72" name="Google Shape;472;p6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73" name="Google Shape;473;p6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6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6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76" name="Google Shape;476;p6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477" name="Shape 477"/>
        <p:cNvGrpSpPr/>
        <p:nvPr/>
      </p:nvGrpSpPr>
      <p:grpSpPr>
        <a:xfrm>
          <a:off x="0" y="0"/>
          <a:ext cx="0" cy="0"/>
          <a:chOff x="0" y="0"/>
          <a:chExt cx="0" cy="0"/>
        </a:xfrm>
      </p:grpSpPr>
      <p:pic>
        <p:nvPicPr>
          <p:cNvPr id="478" name="Google Shape;478;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79" name="Google Shape;479;p6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6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81" name="Google Shape;481;p6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482" name="Google Shape;482;p6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6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6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85" name="Google Shape;485;p6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486" name="Google Shape;486;p69"/>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487" name="Shape 487"/>
        <p:cNvGrpSpPr/>
        <p:nvPr/>
      </p:nvGrpSpPr>
      <p:grpSpPr>
        <a:xfrm>
          <a:off x="0" y="0"/>
          <a:ext cx="0" cy="0"/>
          <a:chOff x="0" y="0"/>
          <a:chExt cx="0" cy="0"/>
        </a:xfrm>
      </p:grpSpPr>
      <p:pic>
        <p:nvPicPr>
          <p:cNvPr id="488" name="Google Shape;488;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9" name="Google Shape;489;p7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7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91" name="Google Shape;491;p7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492" name="Google Shape;492;p7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7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7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95" name="Google Shape;495;p7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496" name="Google Shape;496;p70"/>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497" name="Shape 497"/>
        <p:cNvGrpSpPr/>
        <p:nvPr/>
      </p:nvGrpSpPr>
      <p:grpSpPr>
        <a:xfrm>
          <a:off x="0" y="0"/>
          <a:ext cx="0" cy="0"/>
          <a:chOff x="0" y="0"/>
          <a:chExt cx="0" cy="0"/>
        </a:xfrm>
      </p:grpSpPr>
      <p:pic>
        <p:nvPicPr>
          <p:cNvPr id="498" name="Google Shape;498;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9" name="Google Shape;499;p7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0" name="Google Shape;50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01" name="Google Shape;501;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502" name="Shape 502"/>
        <p:cNvGrpSpPr/>
        <p:nvPr/>
      </p:nvGrpSpPr>
      <p:grpSpPr>
        <a:xfrm>
          <a:off x="0" y="0"/>
          <a:ext cx="0" cy="0"/>
          <a:chOff x="0" y="0"/>
          <a:chExt cx="0" cy="0"/>
        </a:xfrm>
      </p:grpSpPr>
      <p:pic>
        <p:nvPicPr>
          <p:cNvPr id="503" name="Google Shape;503;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04" name="Google Shape;504;p7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5" name="Google Shape;505;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06" name="Google Shape;506;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507" name="Shape 507"/>
        <p:cNvGrpSpPr/>
        <p:nvPr/>
      </p:nvGrpSpPr>
      <p:grpSpPr>
        <a:xfrm>
          <a:off x="0" y="0"/>
          <a:ext cx="0" cy="0"/>
          <a:chOff x="0" y="0"/>
          <a:chExt cx="0" cy="0"/>
        </a:xfrm>
      </p:grpSpPr>
      <p:sp>
        <p:nvSpPr>
          <p:cNvPr id="508" name="Google Shape;50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0" name="Google Shape;51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1" name="Google Shape;51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2" name="Google Shape;51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3" name="Google Shape;51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7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515" name="Shape 515"/>
        <p:cNvGrpSpPr/>
        <p:nvPr/>
      </p:nvGrpSpPr>
      <p:grpSpPr>
        <a:xfrm>
          <a:off x="0" y="0"/>
          <a:ext cx="0" cy="0"/>
          <a:chOff x="0" y="0"/>
          <a:chExt cx="0" cy="0"/>
        </a:xfrm>
      </p:grpSpPr>
      <p:pic>
        <p:nvPicPr>
          <p:cNvPr id="516" name="Google Shape;516;p7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517" name="Google Shape;517;p7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7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519" name="Google Shape;519;p7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7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2" name="Google Shape;522;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523" name="Google Shape;523;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4" name="Google Shape;524;p7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525" name="Shape 525"/>
        <p:cNvGrpSpPr/>
        <p:nvPr/>
      </p:nvGrpSpPr>
      <p:grpSpPr>
        <a:xfrm>
          <a:off x="0" y="0"/>
          <a:ext cx="0" cy="0"/>
          <a:chOff x="0" y="0"/>
          <a:chExt cx="0" cy="0"/>
        </a:xfrm>
      </p:grpSpPr>
      <p:pic>
        <p:nvPicPr>
          <p:cNvPr id="526" name="Google Shape;526;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27" name="Google Shape;527;p7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8" name="Google Shape;528;p7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529" name="Google Shape;52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30" name="Google Shape;530;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531" name="Shape 531"/>
        <p:cNvGrpSpPr/>
        <p:nvPr/>
      </p:nvGrpSpPr>
      <p:grpSpPr>
        <a:xfrm>
          <a:off x="0" y="0"/>
          <a:ext cx="0" cy="0"/>
          <a:chOff x="0" y="0"/>
          <a:chExt cx="0" cy="0"/>
        </a:xfrm>
      </p:grpSpPr>
      <p:pic>
        <p:nvPicPr>
          <p:cNvPr id="532" name="Google Shape;532;p7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533" name="Google Shape;533;p7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7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537" name="Google Shape;537;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8" name="Google Shape;538;p7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539" name="Google Shape;539;p7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540" name="Shape 540"/>
        <p:cNvGrpSpPr/>
        <p:nvPr/>
      </p:nvGrpSpPr>
      <p:grpSpPr>
        <a:xfrm>
          <a:off x="0" y="0"/>
          <a:ext cx="0" cy="0"/>
          <a:chOff x="0" y="0"/>
          <a:chExt cx="0" cy="0"/>
        </a:xfrm>
      </p:grpSpPr>
      <p:pic>
        <p:nvPicPr>
          <p:cNvPr id="541" name="Google Shape;541;p7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542" name="Google Shape;542;p7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7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544" name="Google Shape;544;p7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7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7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547" name="Google Shape;54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549" name="Google Shape;549;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7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551" name="Shape 551"/>
        <p:cNvGrpSpPr/>
        <p:nvPr/>
      </p:nvGrpSpPr>
      <p:grpSpPr>
        <a:xfrm>
          <a:off x="0" y="0"/>
          <a:ext cx="0" cy="0"/>
          <a:chOff x="0" y="0"/>
          <a:chExt cx="0" cy="0"/>
        </a:xfrm>
      </p:grpSpPr>
      <p:pic>
        <p:nvPicPr>
          <p:cNvPr id="552" name="Google Shape;552;p7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553" name="Google Shape;553;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7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558" name="Google Shape;558;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9" name="Google Shape;559;p7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7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561" name="Shape 561"/>
        <p:cNvGrpSpPr/>
        <p:nvPr/>
      </p:nvGrpSpPr>
      <p:grpSpPr>
        <a:xfrm>
          <a:off x="0" y="0"/>
          <a:ext cx="0" cy="0"/>
          <a:chOff x="0" y="0"/>
          <a:chExt cx="0" cy="0"/>
        </a:xfrm>
      </p:grpSpPr>
      <p:pic>
        <p:nvPicPr>
          <p:cNvPr id="562" name="Google Shape;562;p7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563" name="Google Shape;563;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7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565" name="Google Shape;565;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66" name="Google Shape;566;p7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7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7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569" name="Google Shape;569;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0" name="Google Shape;570;p7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571" name="Shape 571"/>
        <p:cNvGrpSpPr/>
        <p:nvPr/>
      </p:nvGrpSpPr>
      <p:grpSpPr>
        <a:xfrm>
          <a:off x="0" y="0"/>
          <a:ext cx="0" cy="0"/>
          <a:chOff x="0" y="0"/>
          <a:chExt cx="0" cy="0"/>
        </a:xfrm>
      </p:grpSpPr>
      <p:sp>
        <p:nvSpPr>
          <p:cNvPr id="572" name="Google Shape;572;p8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4" name="Google Shape;574;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5" name="Google Shape;575;p8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576" name="Google Shape;576;p8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8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8" name="Google Shape;578;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9" name="Google Shape;579;p8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0" name="Google Shape;580;p8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581" name="Shape 581"/>
        <p:cNvGrpSpPr/>
        <p:nvPr/>
      </p:nvGrpSpPr>
      <p:grpSpPr>
        <a:xfrm>
          <a:off x="0" y="0"/>
          <a:ext cx="0" cy="0"/>
          <a:chOff x="0" y="0"/>
          <a:chExt cx="0" cy="0"/>
        </a:xfrm>
      </p:grpSpPr>
      <p:pic>
        <p:nvPicPr>
          <p:cNvPr id="582" name="Google Shape;582;p8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583" name="Google Shape;583;p8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8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585" name="Google Shape;585;p8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8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587" name="Google Shape;58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8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8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590" name="Google Shape;590;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8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592" name="Shape 592"/>
        <p:cNvGrpSpPr/>
        <p:nvPr/>
      </p:nvGrpSpPr>
      <p:grpSpPr>
        <a:xfrm>
          <a:off x="0" y="0"/>
          <a:ext cx="0" cy="0"/>
          <a:chOff x="0" y="0"/>
          <a:chExt cx="0" cy="0"/>
        </a:xfrm>
      </p:grpSpPr>
      <p:sp>
        <p:nvSpPr>
          <p:cNvPr id="593" name="Google Shape;593;p8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594" name="Google Shape;594;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596" name="Google Shape;596;p8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597" name="Google Shape;597;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8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9" name="Google Shape;599;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0" name="Google Shape;600;p8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8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602" name="Shape 602"/>
        <p:cNvGrpSpPr/>
        <p:nvPr/>
      </p:nvGrpSpPr>
      <p:grpSpPr>
        <a:xfrm>
          <a:off x="0" y="0"/>
          <a:ext cx="0" cy="0"/>
          <a:chOff x="0" y="0"/>
          <a:chExt cx="0" cy="0"/>
        </a:xfrm>
      </p:grpSpPr>
      <p:sp>
        <p:nvSpPr>
          <p:cNvPr id="603" name="Google Shape;60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6" name="Google Shape;60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7" name="Google Shape;60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8" name="Google Shape;60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9" name="Google Shape;60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10" name="Google Shape;610;p83"/>
          <p:cNvGrpSpPr/>
          <p:nvPr/>
        </p:nvGrpSpPr>
        <p:grpSpPr>
          <a:xfrm>
            <a:off x="457200" y="1378813"/>
            <a:ext cx="776889" cy="621300"/>
            <a:chOff x="457200" y="1378813"/>
            <a:chExt cx="776889" cy="621300"/>
          </a:xfrm>
        </p:grpSpPr>
        <p:sp>
          <p:nvSpPr>
            <p:cNvPr id="611" name="Google Shape;611;p8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612" name="Google Shape;612;p8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83"/>
          <p:cNvGrpSpPr/>
          <p:nvPr/>
        </p:nvGrpSpPr>
        <p:grpSpPr>
          <a:xfrm>
            <a:off x="457200" y="2228725"/>
            <a:ext cx="776889" cy="621300"/>
            <a:chOff x="457200" y="1378813"/>
            <a:chExt cx="776889" cy="621300"/>
          </a:xfrm>
        </p:grpSpPr>
        <p:sp>
          <p:nvSpPr>
            <p:cNvPr id="614" name="Google Shape;614;p8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615" name="Google Shape;615;p8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83"/>
          <p:cNvGrpSpPr/>
          <p:nvPr/>
        </p:nvGrpSpPr>
        <p:grpSpPr>
          <a:xfrm>
            <a:off x="457200" y="3073850"/>
            <a:ext cx="776889" cy="621300"/>
            <a:chOff x="457200" y="1378813"/>
            <a:chExt cx="776889" cy="621300"/>
          </a:xfrm>
        </p:grpSpPr>
        <p:sp>
          <p:nvSpPr>
            <p:cNvPr id="617" name="Google Shape;617;p8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18" name="Google Shape;618;p8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83"/>
          <p:cNvGrpSpPr/>
          <p:nvPr/>
        </p:nvGrpSpPr>
        <p:grpSpPr>
          <a:xfrm>
            <a:off x="457200" y="3923750"/>
            <a:ext cx="776889" cy="621300"/>
            <a:chOff x="457200" y="1378813"/>
            <a:chExt cx="776889" cy="621300"/>
          </a:xfrm>
        </p:grpSpPr>
        <p:sp>
          <p:nvSpPr>
            <p:cNvPr id="620" name="Google Shape;620;p8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21" name="Google Shape;621;p8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8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8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8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629" name="Shape 629"/>
        <p:cNvGrpSpPr/>
        <p:nvPr/>
      </p:nvGrpSpPr>
      <p:grpSpPr>
        <a:xfrm>
          <a:off x="0" y="0"/>
          <a:ext cx="0" cy="0"/>
          <a:chOff x="0" y="0"/>
          <a:chExt cx="0" cy="0"/>
        </a:xfrm>
      </p:grpSpPr>
      <p:sp>
        <p:nvSpPr>
          <p:cNvPr id="630" name="Google Shape;63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 name="Google Shape;63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3" name="Google Shape;63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4" name="Google Shape;63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5" name="Google Shape;63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6" name="Google Shape;63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37" name="Google Shape;637;p84"/>
          <p:cNvGrpSpPr/>
          <p:nvPr/>
        </p:nvGrpSpPr>
        <p:grpSpPr>
          <a:xfrm>
            <a:off x="457200" y="1300225"/>
            <a:ext cx="776889" cy="621300"/>
            <a:chOff x="457200" y="1378813"/>
            <a:chExt cx="776889" cy="621300"/>
          </a:xfrm>
        </p:grpSpPr>
        <p:sp>
          <p:nvSpPr>
            <p:cNvPr id="638" name="Google Shape;638;p8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639" name="Google Shape;639;p8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84"/>
          <p:cNvGrpSpPr/>
          <p:nvPr/>
        </p:nvGrpSpPr>
        <p:grpSpPr>
          <a:xfrm>
            <a:off x="457200" y="2000125"/>
            <a:ext cx="776889" cy="621300"/>
            <a:chOff x="457200" y="1378813"/>
            <a:chExt cx="776889" cy="621300"/>
          </a:xfrm>
        </p:grpSpPr>
        <p:sp>
          <p:nvSpPr>
            <p:cNvPr id="641" name="Google Shape;641;p8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642" name="Google Shape;642;p8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84"/>
          <p:cNvGrpSpPr/>
          <p:nvPr/>
        </p:nvGrpSpPr>
        <p:grpSpPr>
          <a:xfrm>
            <a:off x="457200" y="2692850"/>
            <a:ext cx="776889" cy="621300"/>
            <a:chOff x="457200" y="1378813"/>
            <a:chExt cx="776889" cy="621300"/>
          </a:xfrm>
        </p:grpSpPr>
        <p:sp>
          <p:nvSpPr>
            <p:cNvPr id="644" name="Google Shape;644;p8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45" name="Google Shape;645;p8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84"/>
          <p:cNvGrpSpPr/>
          <p:nvPr/>
        </p:nvGrpSpPr>
        <p:grpSpPr>
          <a:xfrm>
            <a:off x="457200" y="3390350"/>
            <a:ext cx="776889" cy="621300"/>
            <a:chOff x="457200" y="1378813"/>
            <a:chExt cx="776889" cy="621300"/>
          </a:xfrm>
        </p:grpSpPr>
        <p:sp>
          <p:nvSpPr>
            <p:cNvPr id="647" name="Google Shape;647;p8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48" name="Google Shape;648;p8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8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8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8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56" name="Google Shape;656;p84"/>
          <p:cNvGrpSpPr/>
          <p:nvPr/>
        </p:nvGrpSpPr>
        <p:grpSpPr>
          <a:xfrm>
            <a:off x="469500" y="4083075"/>
            <a:ext cx="776889" cy="621300"/>
            <a:chOff x="457200" y="1378813"/>
            <a:chExt cx="776889" cy="621300"/>
          </a:xfrm>
        </p:grpSpPr>
        <p:sp>
          <p:nvSpPr>
            <p:cNvPr id="657" name="Google Shape;657;p8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658" name="Google Shape;658;p8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661" name="Shape 661"/>
        <p:cNvGrpSpPr/>
        <p:nvPr/>
      </p:nvGrpSpPr>
      <p:grpSpPr>
        <a:xfrm>
          <a:off x="0" y="0"/>
          <a:ext cx="0" cy="0"/>
          <a:chOff x="0" y="0"/>
          <a:chExt cx="0" cy="0"/>
        </a:xfrm>
      </p:grpSpPr>
      <p:sp>
        <p:nvSpPr>
          <p:cNvPr id="662" name="Google Shape;662;p8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5" name="Google Shape;66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6" name="Google Shape;66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7" name="Google Shape;66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8" name="Google Shape;66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69" name="Google Shape;669;p85"/>
          <p:cNvGrpSpPr/>
          <p:nvPr/>
        </p:nvGrpSpPr>
        <p:grpSpPr>
          <a:xfrm>
            <a:off x="457200" y="1237825"/>
            <a:ext cx="776900" cy="486300"/>
            <a:chOff x="457200" y="1466425"/>
            <a:chExt cx="776900" cy="486300"/>
          </a:xfrm>
        </p:grpSpPr>
        <p:sp>
          <p:nvSpPr>
            <p:cNvPr id="670" name="Google Shape;670;p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671" name="Google Shape;671;p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8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8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85"/>
          <p:cNvGrpSpPr/>
          <p:nvPr/>
        </p:nvGrpSpPr>
        <p:grpSpPr>
          <a:xfrm>
            <a:off x="457200" y="1828900"/>
            <a:ext cx="776900" cy="486300"/>
            <a:chOff x="457200" y="1466425"/>
            <a:chExt cx="776900" cy="486300"/>
          </a:xfrm>
        </p:grpSpPr>
        <p:sp>
          <p:nvSpPr>
            <p:cNvPr id="675" name="Google Shape;675;p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676" name="Google Shape;676;p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8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85"/>
          <p:cNvGrpSpPr/>
          <p:nvPr/>
        </p:nvGrpSpPr>
        <p:grpSpPr>
          <a:xfrm>
            <a:off x="457200" y="2419975"/>
            <a:ext cx="776900" cy="486300"/>
            <a:chOff x="457200" y="1466425"/>
            <a:chExt cx="776900" cy="486300"/>
          </a:xfrm>
        </p:grpSpPr>
        <p:sp>
          <p:nvSpPr>
            <p:cNvPr id="679" name="Google Shape;679;p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80" name="Google Shape;680;p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8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85"/>
          <p:cNvGrpSpPr/>
          <p:nvPr/>
        </p:nvGrpSpPr>
        <p:grpSpPr>
          <a:xfrm>
            <a:off x="457200" y="3011050"/>
            <a:ext cx="776900" cy="486300"/>
            <a:chOff x="457200" y="1466425"/>
            <a:chExt cx="776900" cy="486300"/>
          </a:xfrm>
        </p:grpSpPr>
        <p:sp>
          <p:nvSpPr>
            <p:cNvPr id="683" name="Google Shape;683;p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84" name="Google Shape;684;p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8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85"/>
          <p:cNvGrpSpPr/>
          <p:nvPr/>
        </p:nvGrpSpPr>
        <p:grpSpPr>
          <a:xfrm>
            <a:off x="457200" y="3602137"/>
            <a:ext cx="776900" cy="486300"/>
            <a:chOff x="457200" y="1466425"/>
            <a:chExt cx="776900" cy="486300"/>
          </a:xfrm>
        </p:grpSpPr>
        <p:sp>
          <p:nvSpPr>
            <p:cNvPr id="687" name="Google Shape;687;p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688" name="Google Shape;688;p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8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85"/>
          <p:cNvGrpSpPr/>
          <p:nvPr/>
        </p:nvGrpSpPr>
        <p:grpSpPr>
          <a:xfrm>
            <a:off x="457200" y="4193262"/>
            <a:ext cx="776900" cy="486300"/>
            <a:chOff x="457200" y="1466425"/>
            <a:chExt cx="776900" cy="486300"/>
          </a:xfrm>
        </p:grpSpPr>
        <p:sp>
          <p:nvSpPr>
            <p:cNvPr id="691" name="Google Shape;691;p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692" name="Google Shape;692;p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8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8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8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8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8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698" name="Shape 698"/>
        <p:cNvGrpSpPr/>
        <p:nvPr/>
      </p:nvGrpSpPr>
      <p:grpSpPr>
        <a:xfrm>
          <a:off x="0" y="0"/>
          <a:ext cx="0" cy="0"/>
          <a:chOff x="0" y="0"/>
          <a:chExt cx="0" cy="0"/>
        </a:xfrm>
      </p:grpSpPr>
      <p:sp>
        <p:nvSpPr>
          <p:cNvPr id="699" name="Google Shape;699;p8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6" name="Google Shape;706;p86"/>
          <p:cNvGrpSpPr/>
          <p:nvPr/>
        </p:nvGrpSpPr>
        <p:grpSpPr>
          <a:xfrm>
            <a:off x="457200" y="1237825"/>
            <a:ext cx="776900" cy="486300"/>
            <a:chOff x="457200" y="1466425"/>
            <a:chExt cx="776900" cy="486300"/>
          </a:xfrm>
        </p:grpSpPr>
        <p:sp>
          <p:nvSpPr>
            <p:cNvPr id="707" name="Google Shape;707;p8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08" name="Google Shape;708;p8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8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8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86"/>
          <p:cNvGrpSpPr/>
          <p:nvPr/>
        </p:nvGrpSpPr>
        <p:grpSpPr>
          <a:xfrm>
            <a:off x="457200" y="1828900"/>
            <a:ext cx="776900" cy="486300"/>
            <a:chOff x="457200" y="1466425"/>
            <a:chExt cx="776900" cy="486300"/>
          </a:xfrm>
        </p:grpSpPr>
        <p:sp>
          <p:nvSpPr>
            <p:cNvPr id="712" name="Google Shape;712;p8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3" name="Google Shape;713;p8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8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 name="Google Shape;715;p86"/>
          <p:cNvGrpSpPr/>
          <p:nvPr/>
        </p:nvGrpSpPr>
        <p:grpSpPr>
          <a:xfrm>
            <a:off x="457200" y="2419975"/>
            <a:ext cx="776900" cy="486300"/>
            <a:chOff x="457200" y="1466425"/>
            <a:chExt cx="776900" cy="486300"/>
          </a:xfrm>
        </p:grpSpPr>
        <p:sp>
          <p:nvSpPr>
            <p:cNvPr id="716" name="Google Shape;716;p8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17" name="Google Shape;717;p8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8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86"/>
          <p:cNvGrpSpPr/>
          <p:nvPr/>
        </p:nvGrpSpPr>
        <p:grpSpPr>
          <a:xfrm>
            <a:off x="457200" y="3011050"/>
            <a:ext cx="776900" cy="486300"/>
            <a:chOff x="457200" y="1466425"/>
            <a:chExt cx="776900" cy="486300"/>
          </a:xfrm>
        </p:grpSpPr>
        <p:sp>
          <p:nvSpPr>
            <p:cNvPr id="720" name="Google Shape;720;p8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721" name="Google Shape;721;p8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8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86"/>
          <p:cNvGrpSpPr/>
          <p:nvPr/>
        </p:nvGrpSpPr>
        <p:grpSpPr>
          <a:xfrm>
            <a:off x="457200" y="3602137"/>
            <a:ext cx="776900" cy="486300"/>
            <a:chOff x="457200" y="1466425"/>
            <a:chExt cx="776900" cy="486300"/>
          </a:xfrm>
        </p:grpSpPr>
        <p:sp>
          <p:nvSpPr>
            <p:cNvPr id="724" name="Google Shape;724;p8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725" name="Google Shape;725;p8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8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86"/>
          <p:cNvGrpSpPr/>
          <p:nvPr/>
        </p:nvGrpSpPr>
        <p:grpSpPr>
          <a:xfrm>
            <a:off x="457200" y="4193262"/>
            <a:ext cx="776900" cy="486300"/>
            <a:chOff x="457200" y="1466425"/>
            <a:chExt cx="776900" cy="486300"/>
          </a:xfrm>
        </p:grpSpPr>
        <p:sp>
          <p:nvSpPr>
            <p:cNvPr id="728" name="Google Shape;728;p8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729" name="Google Shape;729;p8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8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8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8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8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8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735" name="Shape 735"/>
        <p:cNvGrpSpPr/>
        <p:nvPr/>
      </p:nvGrpSpPr>
      <p:grpSpPr>
        <a:xfrm>
          <a:off x="0" y="0"/>
          <a:ext cx="0" cy="0"/>
          <a:chOff x="0" y="0"/>
          <a:chExt cx="0" cy="0"/>
        </a:xfrm>
      </p:grpSpPr>
      <p:sp>
        <p:nvSpPr>
          <p:cNvPr id="736" name="Google Shape;736;p8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9" name="Google Shape;73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0" name="Google Shape;74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1" name="Google Shape;74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2" name="Google Shape;74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43" name="Google Shape;743;p87"/>
          <p:cNvGrpSpPr/>
          <p:nvPr/>
        </p:nvGrpSpPr>
        <p:grpSpPr>
          <a:xfrm>
            <a:off x="457222" y="1149803"/>
            <a:ext cx="713194" cy="446423"/>
            <a:chOff x="457200" y="1466425"/>
            <a:chExt cx="776900" cy="486300"/>
          </a:xfrm>
        </p:grpSpPr>
        <p:sp>
          <p:nvSpPr>
            <p:cNvPr id="744" name="Google Shape;744;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745" name="Google Shape;745;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8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8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87"/>
          <p:cNvGrpSpPr/>
          <p:nvPr/>
        </p:nvGrpSpPr>
        <p:grpSpPr>
          <a:xfrm>
            <a:off x="457222" y="1672428"/>
            <a:ext cx="713194" cy="446423"/>
            <a:chOff x="457200" y="1466425"/>
            <a:chExt cx="776900" cy="486300"/>
          </a:xfrm>
        </p:grpSpPr>
        <p:sp>
          <p:nvSpPr>
            <p:cNvPr id="749" name="Google Shape;749;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750" name="Google Shape;750;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8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8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87"/>
          <p:cNvGrpSpPr/>
          <p:nvPr/>
        </p:nvGrpSpPr>
        <p:grpSpPr>
          <a:xfrm>
            <a:off x="457197" y="2195578"/>
            <a:ext cx="713194" cy="446423"/>
            <a:chOff x="457200" y="1466425"/>
            <a:chExt cx="776900" cy="486300"/>
          </a:xfrm>
        </p:grpSpPr>
        <p:sp>
          <p:nvSpPr>
            <p:cNvPr id="754" name="Google Shape;754;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755" name="Google Shape;755;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8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8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87"/>
          <p:cNvGrpSpPr/>
          <p:nvPr/>
        </p:nvGrpSpPr>
        <p:grpSpPr>
          <a:xfrm>
            <a:off x="457197" y="2718203"/>
            <a:ext cx="713194" cy="446423"/>
            <a:chOff x="457200" y="1466425"/>
            <a:chExt cx="776900" cy="486300"/>
          </a:xfrm>
        </p:grpSpPr>
        <p:sp>
          <p:nvSpPr>
            <p:cNvPr id="759" name="Google Shape;759;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760" name="Google Shape;760;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8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8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87"/>
          <p:cNvGrpSpPr/>
          <p:nvPr/>
        </p:nvGrpSpPr>
        <p:grpSpPr>
          <a:xfrm>
            <a:off x="457222" y="3240828"/>
            <a:ext cx="713194" cy="446423"/>
            <a:chOff x="457200" y="1466425"/>
            <a:chExt cx="776900" cy="486300"/>
          </a:xfrm>
        </p:grpSpPr>
        <p:sp>
          <p:nvSpPr>
            <p:cNvPr id="764" name="Google Shape;764;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765" name="Google Shape;765;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8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8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87"/>
          <p:cNvGrpSpPr/>
          <p:nvPr/>
        </p:nvGrpSpPr>
        <p:grpSpPr>
          <a:xfrm>
            <a:off x="457222" y="3763453"/>
            <a:ext cx="713194" cy="446423"/>
            <a:chOff x="457200" y="1466425"/>
            <a:chExt cx="776900" cy="486300"/>
          </a:xfrm>
        </p:grpSpPr>
        <p:sp>
          <p:nvSpPr>
            <p:cNvPr id="769" name="Google Shape;769;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770" name="Google Shape;770;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8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8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87"/>
          <p:cNvGrpSpPr/>
          <p:nvPr/>
        </p:nvGrpSpPr>
        <p:grpSpPr>
          <a:xfrm>
            <a:off x="457222" y="4311603"/>
            <a:ext cx="713194" cy="446423"/>
            <a:chOff x="457200" y="1466425"/>
            <a:chExt cx="776900" cy="486300"/>
          </a:xfrm>
        </p:grpSpPr>
        <p:sp>
          <p:nvSpPr>
            <p:cNvPr id="774" name="Google Shape;774;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775" name="Google Shape;775;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8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777" name="Shape 777"/>
        <p:cNvGrpSpPr/>
        <p:nvPr/>
      </p:nvGrpSpPr>
      <p:grpSpPr>
        <a:xfrm>
          <a:off x="0" y="0"/>
          <a:ext cx="0" cy="0"/>
          <a:chOff x="0" y="0"/>
          <a:chExt cx="0" cy="0"/>
        </a:xfrm>
      </p:grpSpPr>
      <p:sp>
        <p:nvSpPr>
          <p:cNvPr id="778" name="Google Shape;778;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8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88"/>
          <p:cNvGrpSpPr/>
          <p:nvPr/>
        </p:nvGrpSpPr>
        <p:grpSpPr>
          <a:xfrm>
            <a:off x="457427" y="3873038"/>
            <a:ext cx="602564" cy="377174"/>
            <a:chOff x="457200" y="1466425"/>
            <a:chExt cx="776900" cy="486300"/>
          </a:xfrm>
        </p:grpSpPr>
        <p:sp>
          <p:nvSpPr>
            <p:cNvPr id="786" name="Google Shape;786;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787" name="Google Shape;787;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8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8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88"/>
          <p:cNvGrpSpPr/>
          <p:nvPr/>
        </p:nvGrpSpPr>
        <p:grpSpPr>
          <a:xfrm>
            <a:off x="457315" y="4311142"/>
            <a:ext cx="602564" cy="377174"/>
            <a:chOff x="457200" y="1466425"/>
            <a:chExt cx="776900" cy="486300"/>
          </a:xfrm>
        </p:grpSpPr>
        <p:sp>
          <p:nvSpPr>
            <p:cNvPr id="791" name="Google Shape;791;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792" name="Google Shape;792;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8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8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88"/>
          <p:cNvGrpSpPr/>
          <p:nvPr/>
        </p:nvGrpSpPr>
        <p:grpSpPr>
          <a:xfrm>
            <a:off x="457377" y="2996663"/>
            <a:ext cx="602564" cy="377174"/>
            <a:chOff x="457200" y="1466425"/>
            <a:chExt cx="776900" cy="486300"/>
          </a:xfrm>
        </p:grpSpPr>
        <p:sp>
          <p:nvSpPr>
            <p:cNvPr id="796" name="Google Shape;796;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797" name="Google Shape;797;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8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8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88"/>
          <p:cNvGrpSpPr/>
          <p:nvPr/>
        </p:nvGrpSpPr>
        <p:grpSpPr>
          <a:xfrm>
            <a:off x="457265" y="3434767"/>
            <a:ext cx="602564" cy="377174"/>
            <a:chOff x="457200" y="1466425"/>
            <a:chExt cx="776900" cy="486300"/>
          </a:xfrm>
        </p:grpSpPr>
        <p:sp>
          <p:nvSpPr>
            <p:cNvPr id="801" name="Google Shape;801;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802" name="Google Shape;802;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8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8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88"/>
          <p:cNvGrpSpPr/>
          <p:nvPr/>
        </p:nvGrpSpPr>
        <p:grpSpPr>
          <a:xfrm>
            <a:off x="457402" y="2135288"/>
            <a:ext cx="602564" cy="377174"/>
            <a:chOff x="457200" y="1466425"/>
            <a:chExt cx="776900" cy="486300"/>
          </a:xfrm>
        </p:grpSpPr>
        <p:sp>
          <p:nvSpPr>
            <p:cNvPr id="806" name="Google Shape;806;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807" name="Google Shape;807;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8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8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88"/>
          <p:cNvGrpSpPr/>
          <p:nvPr/>
        </p:nvGrpSpPr>
        <p:grpSpPr>
          <a:xfrm>
            <a:off x="457290" y="2573392"/>
            <a:ext cx="602564" cy="377174"/>
            <a:chOff x="457200" y="1466425"/>
            <a:chExt cx="776900" cy="486300"/>
          </a:xfrm>
        </p:grpSpPr>
        <p:sp>
          <p:nvSpPr>
            <p:cNvPr id="811" name="Google Shape;811;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812" name="Google Shape;812;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p8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8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88"/>
          <p:cNvGrpSpPr/>
          <p:nvPr/>
        </p:nvGrpSpPr>
        <p:grpSpPr>
          <a:xfrm>
            <a:off x="457352" y="1258913"/>
            <a:ext cx="602564" cy="377174"/>
            <a:chOff x="457200" y="1466425"/>
            <a:chExt cx="776900" cy="486300"/>
          </a:xfrm>
        </p:grpSpPr>
        <p:sp>
          <p:nvSpPr>
            <p:cNvPr id="816" name="Google Shape;816;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817" name="Google Shape;817;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8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8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88"/>
          <p:cNvGrpSpPr/>
          <p:nvPr/>
        </p:nvGrpSpPr>
        <p:grpSpPr>
          <a:xfrm>
            <a:off x="457240" y="1697017"/>
            <a:ext cx="602564" cy="377174"/>
            <a:chOff x="457200" y="1466425"/>
            <a:chExt cx="776900" cy="486300"/>
          </a:xfrm>
        </p:grpSpPr>
        <p:sp>
          <p:nvSpPr>
            <p:cNvPr id="821" name="Google Shape;821;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822" name="Google Shape;822;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8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824" name="Shape 824"/>
        <p:cNvGrpSpPr/>
        <p:nvPr/>
      </p:nvGrpSpPr>
      <p:grpSpPr>
        <a:xfrm>
          <a:off x="0" y="0"/>
          <a:ext cx="0" cy="0"/>
          <a:chOff x="0" y="0"/>
          <a:chExt cx="0" cy="0"/>
        </a:xfrm>
      </p:grpSpPr>
      <p:sp>
        <p:nvSpPr>
          <p:cNvPr id="825" name="Google Shape;825;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7" name="Google Shape;827;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8" name="Google Shape;82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9" name="Google Shape;829;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0" name="Google Shape;830;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8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89"/>
          <p:cNvGrpSpPr/>
          <p:nvPr/>
        </p:nvGrpSpPr>
        <p:grpSpPr>
          <a:xfrm>
            <a:off x="457427" y="3873038"/>
            <a:ext cx="602564" cy="377174"/>
            <a:chOff x="457200" y="1466425"/>
            <a:chExt cx="776900" cy="486300"/>
          </a:xfrm>
        </p:grpSpPr>
        <p:sp>
          <p:nvSpPr>
            <p:cNvPr id="833" name="Google Shape;833;p8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834" name="Google Shape;834;p8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8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8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89"/>
          <p:cNvGrpSpPr/>
          <p:nvPr/>
        </p:nvGrpSpPr>
        <p:grpSpPr>
          <a:xfrm>
            <a:off x="457315" y="4311142"/>
            <a:ext cx="602564" cy="377174"/>
            <a:chOff x="457200" y="1466425"/>
            <a:chExt cx="776900" cy="486300"/>
          </a:xfrm>
        </p:grpSpPr>
        <p:sp>
          <p:nvSpPr>
            <p:cNvPr id="838" name="Google Shape;838;p8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839" name="Google Shape;839;p8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8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8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 name="Google Shape;842;p89"/>
          <p:cNvGrpSpPr/>
          <p:nvPr/>
        </p:nvGrpSpPr>
        <p:grpSpPr>
          <a:xfrm>
            <a:off x="457377" y="2996663"/>
            <a:ext cx="602564" cy="377174"/>
            <a:chOff x="457200" y="1466425"/>
            <a:chExt cx="776900" cy="486300"/>
          </a:xfrm>
        </p:grpSpPr>
        <p:sp>
          <p:nvSpPr>
            <p:cNvPr id="843" name="Google Shape;843;p8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844" name="Google Shape;844;p8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8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8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 name="Google Shape;847;p89"/>
          <p:cNvGrpSpPr/>
          <p:nvPr/>
        </p:nvGrpSpPr>
        <p:grpSpPr>
          <a:xfrm>
            <a:off x="457265" y="3434767"/>
            <a:ext cx="602564" cy="377174"/>
            <a:chOff x="457200" y="1466425"/>
            <a:chExt cx="776900" cy="486300"/>
          </a:xfrm>
        </p:grpSpPr>
        <p:sp>
          <p:nvSpPr>
            <p:cNvPr id="848" name="Google Shape;848;p8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849" name="Google Shape;849;p8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8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8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89"/>
          <p:cNvGrpSpPr/>
          <p:nvPr/>
        </p:nvGrpSpPr>
        <p:grpSpPr>
          <a:xfrm>
            <a:off x="457402" y="2135288"/>
            <a:ext cx="602564" cy="377174"/>
            <a:chOff x="457200" y="1466425"/>
            <a:chExt cx="776900" cy="486300"/>
          </a:xfrm>
        </p:grpSpPr>
        <p:sp>
          <p:nvSpPr>
            <p:cNvPr id="853" name="Google Shape;853;p8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854" name="Google Shape;854;p8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8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8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89"/>
          <p:cNvGrpSpPr/>
          <p:nvPr/>
        </p:nvGrpSpPr>
        <p:grpSpPr>
          <a:xfrm>
            <a:off x="457290" y="2573392"/>
            <a:ext cx="602564" cy="377174"/>
            <a:chOff x="457200" y="1466425"/>
            <a:chExt cx="776900" cy="486300"/>
          </a:xfrm>
        </p:grpSpPr>
        <p:sp>
          <p:nvSpPr>
            <p:cNvPr id="858" name="Google Shape;858;p8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859" name="Google Shape;859;p8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 name="Google Shape;860;p8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8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89"/>
          <p:cNvGrpSpPr/>
          <p:nvPr/>
        </p:nvGrpSpPr>
        <p:grpSpPr>
          <a:xfrm>
            <a:off x="457352" y="1258913"/>
            <a:ext cx="602564" cy="377174"/>
            <a:chOff x="457200" y="1466425"/>
            <a:chExt cx="776900" cy="486300"/>
          </a:xfrm>
        </p:grpSpPr>
        <p:sp>
          <p:nvSpPr>
            <p:cNvPr id="863" name="Google Shape;863;p8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864" name="Google Shape;864;p8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8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8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89"/>
          <p:cNvGrpSpPr/>
          <p:nvPr/>
        </p:nvGrpSpPr>
        <p:grpSpPr>
          <a:xfrm>
            <a:off x="457240" y="1697017"/>
            <a:ext cx="602564" cy="377174"/>
            <a:chOff x="457200" y="1466425"/>
            <a:chExt cx="776900" cy="486300"/>
          </a:xfrm>
        </p:grpSpPr>
        <p:sp>
          <p:nvSpPr>
            <p:cNvPr id="868" name="Google Shape;868;p8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869" name="Google Shape;869;p8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8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871" name="Shape 871"/>
        <p:cNvGrpSpPr/>
        <p:nvPr/>
      </p:nvGrpSpPr>
      <p:grpSpPr>
        <a:xfrm>
          <a:off x="0" y="0"/>
          <a:ext cx="0" cy="0"/>
          <a:chOff x="0" y="0"/>
          <a:chExt cx="0" cy="0"/>
        </a:xfrm>
      </p:grpSpPr>
      <p:sp>
        <p:nvSpPr>
          <p:cNvPr id="872" name="Google Shape;87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4" name="Google Shape;87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6" name="Google Shape;87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78" name="Google Shape;878;p90"/>
          <p:cNvGrpSpPr/>
          <p:nvPr/>
        </p:nvGrpSpPr>
        <p:grpSpPr>
          <a:xfrm>
            <a:off x="457181" y="1345103"/>
            <a:ext cx="533372" cy="533480"/>
            <a:chOff x="457200" y="1378813"/>
            <a:chExt cx="695400" cy="695450"/>
          </a:xfrm>
        </p:grpSpPr>
        <p:sp>
          <p:nvSpPr>
            <p:cNvPr id="879" name="Google Shape;879;p9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880" name="Google Shape;880;p9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9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83" name="Google Shape;883;p90"/>
          <p:cNvGrpSpPr/>
          <p:nvPr/>
        </p:nvGrpSpPr>
        <p:grpSpPr>
          <a:xfrm>
            <a:off x="3228956" y="1345103"/>
            <a:ext cx="533372" cy="533480"/>
            <a:chOff x="457200" y="1378813"/>
            <a:chExt cx="695400" cy="695450"/>
          </a:xfrm>
        </p:grpSpPr>
        <p:sp>
          <p:nvSpPr>
            <p:cNvPr id="884" name="Google Shape;884;p9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885" name="Google Shape;885;p9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9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88" name="Google Shape;888;p90"/>
          <p:cNvGrpSpPr/>
          <p:nvPr/>
        </p:nvGrpSpPr>
        <p:grpSpPr>
          <a:xfrm>
            <a:off x="6134081" y="1345853"/>
            <a:ext cx="533372" cy="533480"/>
            <a:chOff x="457200" y="1378813"/>
            <a:chExt cx="695400" cy="695450"/>
          </a:xfrm>
        </p:grpSpPr>
        <p:sp>
          <p:nvSpPr>
            <p:cNvPr id="889" name="Google Shape;889;p9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890" name="Google Shape;890;p9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9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893" name="Shape 893"/>
        <p:cNvGrpSpPr/>
        <p:nvPr/>
      </p:nvGrpSpPr>
      <p:grpSpPr>
        <a:xfrm>
          <a:off x="0" y="0"/>
          <a:ext cx="0" cy="0"/>
          <a:chOff x="0" y="0"/>
          <a:chExt cx="0" cy="0"/>
        </a:xfrm>
      </p:grpSpPr>
      <p:pic>
        <p:nvPicPr>
          <p:cNvPr id="894" name="Google Shape;894;p9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895" name="Google Shape;895;p9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8" name="Google Shape;89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9" name="Google Shape;89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0" name="Google Shape;90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1" name="Google Shape;90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02" name="Google Shape;902;p91"/>
          <p:cNvGrpSpPr/>
          <p:nvPr/>
        </p:nvGrpSpPr>
        <p:grpSpPr>
          <a:xfrm>
            <a:off x="457206" y="1421303"/>
            <a:ext cx="533372" cy="533480"/>
            <a:chOff x="457200" y="1378813"/>
            <a:chExt cx="695400" cy="695450"/>
          </a:xfrm>
        </p:grpSpPr>
        <p:sp>
          <p:nvSpPr>
            <p:cNvPr id="903" name="Google Shape;903;p9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04" name="Google Shape;904;p9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9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9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9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 name="Google Shape;908;p91"/>
          <p:cNvGrpSpPr/>
          <p:nvPr/>
        </p:nvGrpSpPr>
        <p:grpSpPr>
          <a:xfrm>
            <a:off x="4936306" y="1423553"/>
            <a:ext cx="533372" cy="533480"/>
            <a:chOff x="457200" y="1378813"/>
            <a:chExt cx="695400" cy="695450"/>
          </a:xfrm>
        </p:grpSpPr>
        <p:sp>
          <p:nvSpPr>
            <p:cNvPr id="909" name="Google Shape;909;p9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10" name="Google Shape;910;p9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9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9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913" name="Shape 913"/>
        <p:cNvGrpSpPr/>
        <p:nvPr/>
      </p:nvGrpSpPr>
      <p:grpSpPr>
        <a:xfrm>
          <a:off x="0" y="0"/>
          <a:ext cx="0" cy="0"/>
          <a:chOff x="0" y="0"/>
          <a:chExt cx="0" cy="0"/>
        </a:xfrm>
      </p:grpSpPr>
      <p:sp>
        <p:nvSpPr>
          <p:cNvPr id="914" name="Google Shape;914;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6" name="Google Shape;916;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7" name="Google Shape;917;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18" name="Google Shape;918;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9" name="Google Shape;919;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9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921" name="Google Shape;921;p9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926" name="Google Shape;926;p9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927" name="Google Shape;927;p9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932" name="Google Shape;932;p9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933" name="Google Shape;933;p9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9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937" name="Google Shape;937;p9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9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9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940" name="Shape 940"/>
        <p:cNvGrpSpPr/>
        <p:nvPr/>
      </p:nvGrpSpPr>
      <p:grpSpPr>
        <a:xfrm>
          <a:off x="0" y="0"/>
          <a:ext cx="0" cy="0"/>
          <a:chOff x="0" y="0"/>
          <a:chExt cx="0" cy="0"/>
        </a:xfrm>
      </p:grpSpPr>
      <p:sp>
        <p:nvSpPr>
          <p:cNvPr id="941" name="Google Shape;941;p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4" name="Google Shape;944;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5" name="Google Shape;945;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6" name="Google Shape;946;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7" name="Google Shape;947;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9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9" name="Google Shape;949;p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9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9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5" name="Google Shape;955;p9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956" name="Google Shape;956;p9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957" name="Google Shape;957;p93"/>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958" name="Google Shape;958;p9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959" name="Shape 959"/>
        <p:cNvGrpSpPr/>
        <p:nvPr/>
      </p:nvGrpSpPr>
      <p:grpSpPr>
        <a:xfrm>
          <a:off x="0" y="0"/>
          <a:ext cx="0" cy="0"/>
          <a:chOff x="0" y="0"/>
          <a:chExt cx="0" cy="0"/>
        </a:xfrm>
      </p:grpSpPr>
      <p:sp>
        <p:nvSpPr>
          <p:cNvPr id="960" name="Google Shape;960;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9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9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9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4" name="Google Shape;974;p9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975" name="Google Shape;975;p94"/>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976" name="Google Shape;976;p94"/>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977" name="Google Shape;977;p9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978" name="Shape 978"/>
        <p:cNvGrpSpPr/>
        <p:nvPr/>
      </p:nvGrpSpPr>
      <p:grpSpPr>
        <a:xfrm>
          <a:off x="0" y="0"/>
          <a:ext cx="0" cy="0"/>
          <a:chOff x="0" y="0"/>
          <a:chExt cx="0" cy="0"/>
        </a:xfrm>
      </p:grpSpPr>
      <p:sp>
        <p:nvSpPr>
          <p:cNvPr id="979" name="Google Shape;979;p9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9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9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9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9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3" name="Google Shape;993;p9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994" name="Google Shape;994;p9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995" name="Google Shape;995;p9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996" name="Google Shape;996;p9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997" name="Shape 997"/>
        <p:cNvGrpSpPr/>
        <p:nvPr/>
      </p:nvGrpSpPr>
      <p:grpSpPr>
        <a:xfrm>
          <a:off x="0" y="0"/>
          <a:ext cx="0" cy="0"/>
          <a:chOff x="0" y="0"/>
          <a:chExt cx="0" cy="0"/>
        </a:xfrm>
      </p:grpSpPr>
      <p:sp>
        <p:nvSpPr>
          <p:cNvPr id="998" name="Google Shape;998;p9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01" name="Google Shape;100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02" name="Google Shape;100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03" name="Google Shape;100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04" name="Google Shape;100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9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9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9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1" name="Google Shape;1011;p9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2" name="Google Shape;1012;p9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013" name="Google Shape;1013;p96"/>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014" name="Google Shape;1014;p96"/>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015" name="Google Shape;1015;p96"/>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1016" name="Shape 1016"/>
        <p:cNvGrpSpPr/>
        <p:nvPr/>
      </p:nvGrpSpPr>
      <p:grpSpPr>
        <a:xfrm>
          <a:off x="0" y="0"/>
          <a:ext cx="0" cy="0"/>
          <a:chOff x="0" y="0"/>
          <a:chExt cx="0" cy="0"/>
        </a:xfrm>
      </p:grpSpPr>
      <p:sp>
        <p:nvSpPr>
          <p:cNvPr id="1017" name="Google Shape;1017;p9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0" name="Google Shape;1020;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1" name="Google Shape;1021;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2" name="Google Shape;1022;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3" name="Google Shape;1023;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9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9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9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9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1" name="Google Shape;1031;p9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3" name="Google Shape;1033;p9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034" name="Google Shape;1034;p9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035" name="Google Shape;1035;p9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036" name="Google Shape;1036;p97"/>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037" name="Google Shape;1037;p9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1038" name="Shape 1038"/>
        <p:cNvGrpSpPr/>
        <p:nvPr/>
      </p:nvGrpSpPr>
      <p:grpSpPr>
        <a:xfrm>
          <a:off x="0" y="0"/>
          <a:ext cx="0" cy="0"/>
          <a:chOff x="0" y="0"/>
          <a:chExt cx="0" cy="0"/>
        </a:xfrm>
      </p:grpSpPr>
      <p:sp>
        <p:nvSpPr>
          <p:cNvPr id="1039" name="Google Shape;1039;p9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1" name="Google Shape;1041;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42" name="Google Shape;1042;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43" name="Google Shape;1043;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44" name="Google Shape;1044;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45" name="Google Shape;1045;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6" name="Google Shape;1046;p9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9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1" name="Google Shape;1051;p9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2" name="Google Shape;1052;p9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9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55" name="Google Shape;1055;p9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056" name="Google Shape;1056;p9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057" name="Google Shape;1057;p9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058" name="Google Shape;1058;p98"/>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059" name="Google Shape;1059;p9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1060" name="Shape 1060"/>
        <p:cNvGrpSpPr/>
        <p:nvPr/>
      </p:nvGrpSpPr>
      <p:grpSpPr>
        <a:xfrm>
          <a:off x="0" y="0"/>
          <a:ext cx="0" cy="0"/>
          <a:chOff x="0" y="0"/>
          <a:chExt cx="0" cy="0"/>
        </a:xfrm>
      </p:grpSpPr>
      <p:sp>
        <p:nvSpPr>
          <p:cNvPr id="1061" name="Google Shape;1061;p9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64" name="Google Shape;1064;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65" name="Google Shape;1065;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66" name="Google Shape;1066;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7" name="Google Shape;1067;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8" name="Google Shape;1068;p9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9" name="Google Shape;1069;p9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3" name="Google Shape;1073;p9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9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9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7" name="Google Shape;1077;p9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078" name="Google Shape;1078;p99"/>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079" name="Google Shape;1079;p99"/>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080" name="Google Shape;1080;p99"/>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081" name="Google Shape;1081;p99"/>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1082" name="Shape 1082"/>
        <p:cNvGrpSpPr/>
        <p:nvPr/>
      </p:nvGrpSpPr>
      <p:grpSpPr>
        <a:xfrm>
          <a:off x="0" y="0"/>
          <a:ext cx="0" cy="0"/>
          <a:chOff x="0" y="0"/>
          <a:chExt cx="0" cy="0"/>
        </a:xfrm>
      </p:grpSpPr>
      <p:sp>
        <p:nvSpPr>
          <p:cNvPr id="1083" name="Google Shape;1083;p10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86" name="Google Shape;1086;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7" name="Google Shape;1087;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8" name="Google Shape;1088;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9" name="Google Shape;1089;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0" name="Google Shape;1090;p10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1" name="Google Shape;1091;p10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0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5" name="Google Shape;1095;p10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6" name="Google Shape;1096;p10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7" name="Google Shape;1097;p10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0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10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100" name="Google Shape;1100;p100"/>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101" name="Google Shape;1101;p100"/>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102" name="Google Shape;1102;p100"/>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103" name="Google Shape;1103;p100"/>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1104" name="Shape 1104"/>
        <p:cNvGrpSpPr/>
        <p:nvPr/>
      </p:nvGrpSpPr>
      <p:grpSpPr>
        <a:xfrm>
          <a:off x="0" y="0"/>
          <a:ext cx="0" cy="0"/>
          <a:chOff x="0" y="0"/>
          <a:chExt cx="0" cy="0"/>
        </a:xfrm>
      </p:grpSpPr>
      <p:sp>
        <p:nvSpPr>
          <p:cNvPr id="1105" name="Google Shape;1105;p10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7" name="Google Shape;1107;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8" name="Google Shape;1108;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9" name="Google Shape;1109;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0" name="Google Shape;1110;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1" name="Google Shape;1111;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2" name="Google Shape;1112;p10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3" name="Google Shape;1113;p10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0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0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0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9" name="Google Shape;1119;p10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0" name="Google Shape;1120;p10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10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10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23" name="Google Shape;1123;p10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124" name="Google Shape;1124;p10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125" name="Google Shape;1125;p10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126" name="Google Shape;1126;p101"/>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127" name="Google Shape;1127;p10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128" name="Google Shape;1128;p101"/>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1129" name="Shape 1129"/>
        <p:cNvGrpSpPr/>
        <p:nvPr/>
      </p:nvGrpSpPr>
      <p:grpSpPr>
        <a:xfrm>
          <a:off x="0" y="0"/>
          <a:ext cx="0" cy="0"/>
          <a:chOff x="0" y="0"/>
          <a:chExt cx="0" cy="0"/>
        </a:xfrm>
      </p:grpSpPr>
      <p:sp>
        <p:nvSpPr>
          <p:cNvPr id="1130" name="Google Shape;1130;p10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3" name="Google Shape;1133;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4" name="Google Shape;1134;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7" name="Google Shape;1137;p10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10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0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0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0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0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4" name="Google Shape;1144;p10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5" name="Google Shape;1145;p10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6" name="Google Shape;1146;p10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7" name="Google Shape;1147;p10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8" name="Google Shape;1148;p10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149" name="Google Shape;1149;p10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150" name="Google Shape;1150;p10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151" name="Google Shape;1151;p10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152" name="Google Shape;1152;p10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153" name="Google Shape;1153;p10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1154" name="Shape 1154"/>
        <p:cNvGrpSpPr/>
        <p:nvPr/>
      </p:nvGrpSpPr>
      <p:grpSpPr>
        <a:xfrm>
          <a:off x="0" y="0"/>
          <a:ext cx="0" cy="0"/>
          <a:chOff x="0" y="0"/>
          <a:chExt cx="0" cy="0"/>
        </a:xfrm>
      </p:grpSpPr>
      <p:sp>
        <p:nvSpPr>
          <p:cNvPr id="1155" name="Google Shape;1155;p10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7" name="Google Shape;1157;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58" name="Google Shape;1158;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9" name="Google Shape;1159;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1" name="Google Shape;1161;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10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10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0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0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9" name="Google Shape;1169;p10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10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1" name="Google Shape;1171;p10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2" name="Google Shape;1172;p10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3" name="Google Shape;1173;p10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174" name="Google Shape;1174;p103"/>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175" name="Google Shape;1175;p103"/>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176" name="Google Shape;1176;p103"/>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177" name="Google Shape;1177;p103"/>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178" name="Google Shape;1178;p103"/>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11" Type="http://schemas.openxmlformats.org/officeDocument/2006/relationships/slideLayout" Target="../slideLayouts/slideLayout26.xml"/><Relationship Id="rId22" Type="http://schemas.openxmlformats.org/officeDocument/2006/relationships/slideLayout" Target="../slideLayouts/slideLayout37.xml"/><Relationship Id="rId10" Type="http://schemas.openxmlformats.org/officeDocument/2006/relationships/slideLayout" Target="../slideLayouts/slideLayout25.xml"/><Relationship Id="rId21" Type="http://schemas.openxmlformats.org/officeDocument/2006/relationships/slideLayout" Target="../slideLayouts/slideLayout36.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23"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19" Type="http://schemas.openxmlformats.org/officeDocument/2006/relationships/slideLayout" Target="../slideLayouts/slideLayout34.xml"/><Relationship Id="rId6" Type="http://schemas.openxmlformats.org/officeDocument/2006/relationships/slideLayout" Target="../slideLayouts/slideLayout21.xml"/><Relationship Id="rId18" Type="http://schemas.openxmlformats.org/officeDocument/2006/relationships/slideLayout" Target="../slideLayouts/slideLayout3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11" Type="http://schemas.openxmlformats.org/officeDocument/2006/relationships/slideLayout" Target="../slideLayouts/slideLayout48.xml"/><Relationship Id="rId22" Type="http://schemas.openxmlformats.org/officeDocument/2006/relationships/slideLayout" Target="../slideLayouts/slideLayout59.xml"/><Relationship Id="rId10" Type="http://schemas.openxmlformats.org/officeDocument/2006/relationships/slideLayout" Target="../slideLayouts/slideLayout47.xml"/><Relationship Id="rId21" Type="http://schemas.openxmlformats.org/officeDocument/2006/relationships/slideLayout" Target="../slideLayouts/slideLayout58.xml"/><Relationship Id="rId13" Type="http://schemas.openxmlformats.org/officeDocument/2006/relationships/slideLayout" Target="../slideLayouts/slideLayout50.xml"/><Relationship Id="rId24" Type="http://schemas.openxmlformats.org/officeDocument/2006/relationships/theme" Target="../theme/theme5.xml"/><Relationship Id="rId12" Type="http://schemas.openxmlformats.org/officeDocument/2006/relationships/slideLayout" Target="../slideLayouts/slideLayout49.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5" Type="http://schemas.openxmlformats.org/officeDocument/2006/relationships/slideLayout" Target="../slideLayouts/slideLayout42.xml"/><Relationship Id="rId19" Type="http://schemas.openxmlformats.org/officeDocument/2006/relationships/slideLayout" Target="../slideLayouts/slideLayout56.xml"/><Relationship Id="rId6" Type="http://schemas.openxmlformats.org/officeDocument/2006/relationships/slideLayout" Target="../slideLayouts/slideLayout43.xml"/><Relationship Id="rId18" Type="http://schemas.openxmlformats.org/officeDocument/2006/relationships/slideLayout" Target="../slideLayouts/slideLayout55.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00.xml"/><Relationship Id="rId42" Type="http://schemas.openxmlformats.org/officeDocument/2006/relationships/slideLayout" Target="../slideLayouts/slideLayout102.xml"/><Relationship Id="rId41" Type="http://schemas.openxmlformats.org/officeDocument/2006/relationships/slideLayout" Target="../slideLayouts/slideLayout101.xml"/><Relationship Id="rId44" Type="http://schemas.openxmlformats.org/officeDocument/2006/relationships/slideLayout" Target="../slideLayouts/slideLayout104.xml"/><Relationship Id="rId43" Type="http://schemas.openxmlformats.org/officeDocument/2006/relationships/slideLayout" Target="../slideLayouts/slideLayout103.xml"/><Relationship Id="rId46" Type="http://schemas.openxmlformats.org/officeDocument/2006/relationships/slideLayout" Target="../slideLayouts/slideLayout106.xml"/><Relationship Id="rId45" Type="http://schemas.openxmlformats.org/officeDocument/2006/relationships/slideLayout" Target="../slideLayouts/slideLayout105.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48" Type="http://schemas.openxmlformats.org/officeDocument/2006/relationships/slideLayout" Target="../slideLayouts/slideLayout108.xml"/><Relationship Id="rId47" Type="http://schemas.openxmlformats.org/officeDocument/2006/relationships/slideLayout" Target="../slideLayouts/slideLayout107.xml"/><Relationship Id="rId49" Type="http://schemas.openxmlformats.org/officeDocument/2006/relationships/slideLayout" Target="../slideLayouts/slideLayout10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33" Type="http://schemas.openxmlformats.org/officeDocument/2006/relationships/slideLayout" Target="../slideLayouts/slideLayout93.xml"/><Relationship Id="rId32" Type="http://schemas.openxmlformats.org/officeDocument/2006/relationships/slideLayout" Target="../slideLayouts/slideLayout92.xml"/><Relationship Id="rId35" Type="http://schemas.openxmlformats.org/officeDocument/2006/relationships/slideLayout" Target="../slideLayouts/slideLayout95.xml"/><Relationship Id="rId34" Type="http://schemas.openxmlformats.org/officeDocument/2006/relationships/slideLayout" Target="../slideLayouts/slideLayout94.xml"/><Relationship Id="rId37" Type="http://schemas.openxmlformats.org/officeDocument/2006/relationships/slideLayout" Target="../slideLayouts/slideLayout97.xml"/><Relationship Id="rId36" Type="http://schemas.openxmlformats.org/officeDocument/2006/relationships/slideLayout" Target="../slideLayouts/slideLayout96.xml"/><Relationship Id="rId39" Type="http://schemas.openxmlformats.org/officeDocument/2006/relationships/slideLayout" Target="../slideLayouts/slideLayout99.xml"/><Relationship Id="rId38" Type="http://schemas.openxmlformats.org/officeDocument/2006/relationships/slideLayout" Target="../slideLayouts/slideLayout98.xml"/><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29" Type="http://schemas.openxmlformats.org/officeDocument/2006/relationships/slideLayout" Target="../slideLayouts/slideLayout89.xml"/><Relationship Id="rId51" Type="http://schemas.openxmlformats.org/officeDocument/2006/relationships/slideLayout" Target="../slideLayouts/slideLayout111.xml"/><Relationship Id="rId50" Type="http://schemas.openxmlformats.org/officeDocument/2006/relationships/slideLayout" Target="../slideLayouts/slideLayout110.xml"/><Relationship Id="rId53" Type="http://schemas.openxmlformats.org/officeDocument/2006/relationships/slideLayout" Target="../slideLayouts/slideLayout113.xml"/><Relationship Id="rId52" Type="http://schemas.openxmlformats.org/officeDocument/2006/relationships/slideLayout" Target="../slideLayouts/slideLayout112.xml"/><Relationship Id="rId11" Type="http://schemas.openxmlformats.org/officeDocument/2006/relationships/slideLayout" Target="../slideLayouts/slideLayout71.xml"/><Relationship Id="rId55" Type="http://schemas.openxmlformats.org/officeDocument/2006/relationships/theme" Target="../theme/theme3.xml"/><Relationship Id="rId10" Type="http://schemas.openxmlformats.org/officeDocument/2006/relationships/slideLayout" Target="../slideLayouts/slideLayout70.xml"/><Relationship Id="rId54" Type="http://schemas.openxmlformats.org/officeDocument/2006/relationships/slideLayout" Target="../slideLayouts/slideLayout114.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54.xml"/><Relationship Id="rId42" Type="http://schemas.openxmlformats.org/officeDocument/2006/relationships/slideLayout" Target="../slideLayouts/slideLayout156.xml"/><Relationship Id="rId41" Type="http://schemas.openxmlformats.org/officeDocument/2006/relationships/slideLayout" Target="../slideLayouts/slideLayout155.xml"/><Relationship Id="rId44" Type="http://schemas.openxmlformats.org/officeDocument/2006/relationships/slideLayout" Target="../slideLayouts/slideLayout158.xml"/><Relationship Id="rId43" Type="http://schemas.openxmlformats.org/officeDocument/2006/relationships/slideLayout" Target="../slideLayouts/slideLayout157.xml"/><Relationship Id="rId46" Type="http://schemas.openxmlformats.org/officeDocument/2006/relationships/slideLayout" Target="../slideLayouts/slideLayout160.xml"/><Relationship Id="rId45" Type="http://schemas.openxmlformats.org/officeDocument/2006/relationships/slideLayout" Target="../slideLayouts/slideLayout159.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48" Type="http://schemas.openxmlformats.org/officeDocument/2006/relationships/slideLayout" Target="../slideLayouts/slideLayout162.xml"/><Relationship Id="rId47" Type="http://schemas.openxmlformats.org/officeDocument/2006/relationships/slideLayout" Target="../slideLayouts/slideLayout161.xml"/><Relationship Id="rId49" Type="http://schemas.openxmlformats.org/officeDocument/2006/relationships/slideLayout" Target="../slideLayouts/slideLayout163.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31" Type="http://schemas.openxmlformats.org/officeDocument/2006/relationships/slideLayout" Target="../slideLayouts/slideLayout145.xml"/><Relationship Id="rId30" Type="http://schemas.openxmlformats.org/officeDocument/2006/relationships/slideLayout" Target="../slideLayouts/slideLayout144.xml"/><Relationship Id="rId33" Type="http://schemas.openxmlformats.org/officeDocument/2006/relationships/slideLayout" Target="../slideLayouts/slideLayout147.xml"/><Relationship Id="rId32" Type="http://schemas.openxmlformats.org/officeDocument/2006/relationships/slideLayout" Target="../slideLayouts/slideLayout146.xml"/><Relationship Id="rId35" Type="http://schemas.openxmlformats.org/officeDocument/2006/relationships/slideLayout" Target="../slideLayouts/slideLayout149.xml"/><Relationship Id="rId34" Type="http://schemas.openxmlformats.org/officeDocument/2006/relationships/slideLayout" Target="../slideLayouts/slideLayout148.xml"/><Relationship Id="rId37" Type="http://schemas.openxmlformats.org/officeDocument/2006/relationships/slideLayout" Target="../slideLayouts/slideLayout151.xml"/><Relationship Id="rId36" Type="http://schemas.openxmlformats.org/officeDocument/2006/relationships/slideLayout" Target="../slideLayouts/slideLayout150.xml"/><Relationship Id="rId39" Type="http://schemas.openxmlformats.org/officeDocument/2006/relationships/slideLayout" Target="../slideLayouts/slideLayout153.xml"/><Relationship Id="rId38" Type="http://schemas.openxmlformats.org/officeDocument/2006/relationships/slideLayout" Target="../slideLayouts/slideLayout152.xml"/><Relationship Id="rId20" Type="http://schemas.openxmlformats.org/officeDocument/2006/relationships/slideLayout" Target="../slideLayouts/slideLayout134.xml"/><Relationship Id="rId22" Type="http://schemas.openxmlformats.org/officeDocument/2006/relationships/slideLayout" Target="../slideLayouts/slideLayout136.xml"/><Relationship Id="rId21" Type="http://schemas.openxmlformats.org/officeDocument/2006/relationships/slideLayout" Target="../slideLayouts/slideLayout135.xml"/><Relationship Id="rId24" Type="http://schemas.openxmlformats.org/officeDocument/2006/relationships/slideLayout" Target="../slideLayouts/slideLayout138.xml"/><Relationship Id="rId23" Type="http://schemas.openxmlformats.org/officeDocument/2006/relationships/slideLayout" Target="../slideLayouts/slideLayout137.xml"/><Relationship Id="rId26" Type="http://schemas.openxmlformats.org/officeDocument/2006/relationships/slideLayout" Target="../slideLayouts/slideLayout140.xml"/><Relationship Id="rId25" Type="http://schemas.openxmlformats.org/officeDocument/2006/relationships/slideLayout" Target="../slideLayouts/slideLayout139.xml"/><Relationship Id="rId28" Type="http://schemas.openxmlformats.org/officeDocument/2006/relationships/slideLayout" Target="../slideLayouts/slideLayout142.xml"/><Relationship Id="rId27" Type="http://schemas.openxmlformats.org/officeDocument/2006/relationships/slideLayout" Target="../slideLayouts/slideLayout141.xml"/><Relationship Id="rId29" Type="http://schemas.openxmlformats.org/officeDocument/2006/relationships/slideLayout" Target="../slideLayouts/slideLayout143.xml"/><Relationship Id="rId51" Type="http://schemas.openxmlformats.org/officeDocument/2006/relationships/slideLayout" Target="../slideLayouts/slideLayout165.xml"/><Relationship Id="rId50" Type="http://schemas.openxmlformats.org/officeDocument/2006/relationships/slideLayout" Target="../slideLayouts/slideLayout164.xml"/><Relationship Id="rId53" Type="http://schemas.openxmlformats.org/officeDocument/2006/relationships/slideLayout" Target="../slideLayouts/slideLayout167.xml"/><Relationship Id="rId52" Type="http://schemas.openxmlformats.org/officeDocument/2006/relationships/slideLayout" Target="../slideLayouts/slideLayout166.xml"/><Relationship Id="rId11" Type="http://schemas.openxmlformats.org/officeDocument/2006/relationships/slideLayout" Target="../slideLayouts/slideLayout125.xml"/><Relationship Id="rId55" Type="http://schemas.openxmlformats.org/officeDocument/2006/relationships/theme" Target="../theme/theme6.xml"/><Relationship Id="rId10" Type="http://schemas.openxmlformats.org/officeDocument/2006/relationships/slideLayout" Target="../slideLayouts/slideLayout124.xml"/><Relationship Id="rId54" Type="http://schemas.openxmlformats.org/officeDocument/2006/relationships/slideLayout" Target="../slideLayouts/slideLayout168.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7" Type="http://schemas.openxmlformats.org/officeDocument/2006/relationships/slideLayout" Target="../slideLayouts/slideLayout131.xml"/><Relationship Id="rId16" Type="http://schemas.openxmlformats.org/officeDocument/2006/relationships/slideLayout" Target="../slideLayouts/slideLayout130.xml"/><Relationship Id="rId19" Type="http://schemas.openxmlformats.org/officeDocument/2006/relationships/slideLayout" Target="../slideLayouts/slideLayout133.xml"/><Relationship Id="rId18"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08.xml"/><Relationship Id="rId42" Type="http://schemas.openxmlformats.org/officeDocument/2006/relationships/slideLayout" Target="../slideLayouts/slideLayout210.xml"/><Relationship Id="rId41" Type="http://schemas.openxmlformats.org/officeDocument/2006/relationships/slideLayout" Target="../slideLayouts/slideLayout209.xml"/><Relationship Id="rId44" Type="http://schemas.openxmlformats.org/officeDocument/2006/relationships/slideLayout" Target="../slideLayouts/slideLayout212.xml"/><Relationship Id="rId43" Type="http://schemas.openxmlformats.org/officeDocument/2006/relationships/slideLayout" Target="../slideLayouts/slideLayout211.xml"/><Relationship Id="rId46" Type="http://schemas.openxmlformats.org/officeDocument/2006/relationships/slideLayout" Target="../slideLayouts/slideLayout214.xml"/><Relationship Id="rId45" Type="http://schemas.openxmlformats.org/officeDocument/2006/relationships/slideLayout" Target="../slideLayouts/slideLayout213.xml"/><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48" Type="http://schemas.openxmlformats.org/officeDocument/2006/relationships/slideLayout" Target="../slideLayouts/slideLayout216.xml"/><Relationship Id="rId47" Type="http://schemas.openxmlformats.org/officeDocument/2006/relationships/slideLayout" Target="../slideLayouts/slideLayout215.xml"/><Relationship Id="rId49" Type="http://schemas.openxmlformats.org/officeDocument/2006/relationships/slideLayout" Target="../slideLayouts/slideLayout217.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72" Type="http://schemas.openxmlformats.org/officeDocument/2006/relationships/theme" Target="../theme/theme4.xml"/><Relationship Id="rId31" Type="http://schemas.openxmlformats.org/officeDocument/2006/relationships/slideLayout" Target="../slideLayouts/slideLayout199.xml"/><Relationship Id="rId30" Type="http://schemas.openxmlformats.org/officeDocument/2006/relationships/slideLayout" Target="../slideLayouts/slideLayout198.xml"/><Relationship Id="rId33" Type="http://schemas.openxmlformats.org/officeDocument/2006/relationships/slideLayout" Target="../slideLayouts/slideLayout201.xml"/><Relationship Id="rId32" Type="http://schemas.openxmlformats.org/officeDocument/2006/relationships/slideLayout" Target="../slideLayouts/slideLayout200.xml"/><Relationship Id="rId35" Type="http://schemas.openxmlformats.org/officeDocument/2006/relationships/slideLayout" Target="../slideLayouts/slideLayout203.xml"/><Relationship Id="rId34" Type="http://schemas.openxmlformats.org/officeDocument/2006/relationships/slideLayout" Target="../slideLayouts/slideLayout202.xml"/><Relationship Id="rId71" Type="http://schemas.openxmlformats.org/officeDocument/2006/relationships/slideLayout" Target="../slideLayouts/slideLayout239.xml"/><Relationship Id="rId70" Type="http://schemas.openxmlformats.org/officeDocument/2006/relationships/slideLayout" Target="../slideLayouts/slideLayout238.xml"/><Relationship Id="rId37" Type="http://schemas.openxmlformats.org/officeDocument/2006/relationships/slideLayout" Target="../slideLayouts/slideLayout205.xml"/><Relationship Id="rId36" Type="http://schemas.openxmlformats.org/officeDocument/2006/relationships/slideLayout" Target="../slideLayouts/slideLayout204.xml"/><Relationship Id="rId39" Type="http://schemas.openxmlformats.org/officeDocument/2006/relationships/slideLayout" Target="../slideLayouts/slideLayout207.xml"/><Relationship Id="rId38" Type="http://schemas.openxmlformats.org/officeDocument/2006/relationships/slideLayout" Target="../slideLayouts/slideLayout206.xml"/><Relationship Id="rId62" Type="http://schemas.openxmlformats.org/officeDocument/2006/relationships/slideLayout" Target="../slideLayouts/slideLayout230.xml"/><Relationship Id="rId61" Type="http://schemas.openxmlformats.org/officeDocument/2006/relationships/slideLayout" Target="../slideLayouts/slideLayout229.xml"/><Relationship Id="rId20" Type="http://schemas.openxmlformats.org/officeDocument/2006/relationships/slideLayout" Target="../slideLayouts/slideLayout188.xml"/><Relationship Id="rId64" Type="http://schemas.openxmlformats.org/officeDocument/2006/relationships/slideLayout" Target="../slideLayouts/slideLayout232.xml"/><Relationship Id="rId63" Type="http://schemas.openxmlformats.org/officeDocument/2006/relationships/slideLayout" Target="../slideLayouts/slideLayout231.xml"/><Relationship Id="rId22" Type="http://schemas.openxmlformats.org/officeDocument/2006/relationships/slideLayout" Target="../slideLayouts/slideLayout190.xml"/><Relationship Id="rId66" Type="http://schemas.openxmlformats.org/officeDocument/2006/relationships/slideLayout" Target="../slideLayouts/slideLayout234.xml"/><Relationship Id="rId21" Type="http://schemas.openxmlformats.org/officeDocument/2006/relationships/slideLayout" Target="../slideLayouts/slideLayout189.xml"/><Relationship Id="rId65" Type="http://schemas.openxmlformats.org/officeDocument/2006/relationships/slideLayout" Target="../slideLayouts/slideLayout233.xml"/><Relationship Id="rId24" Type="http://schemas.openxmlformats.org/officeDocument/2006/relationships/slideLayout" Target="../slideLayouts/slideLayout192.xml"/><Relationship Id="rId68" Type="http://schemas.openxmlformats.org/officeDocument/2006/relationships/slideLayout" Target="../slideLayouts/slideLayout236.xml"/><Relationship Id="rId23" Type="http://schemas.openxmlformats.org/officeDocument/2006/relationships/slideLayout" Target="../slideLayouts/slideLayout191.xml"/><Relationship Id="rId67" Type="http://schemas.openxmlformats.org/officeDocument/2006/relationships/slideLayout" Target="../slideLayouts/slideLayout235.xml"/><Relationship Id="rId60" Type="http://schemas.openxmlformats.org/officeDocument/2006/relationships/slideLayout" Target="../slideLayouts/slideLayout228.xml"/><Relationship Id="rId26" Type="http://schemas.openxmlformats.org/officeDocument/2006/relationships/slideLayout" Target="../slideLayouts/slideLayout194.xml"/><Relationship Id="rId25" Type="http://schemas.openxmlformats.org/officeDocument/2006/relationships/slideLayout" Target="../slideLayouts/slideLayout193.xml"/><Relationship Id="rId69" Type="http://schemas.openxmlformats.org/officeDocument/2006/relationships/slideLayout" Target="../slideLayouts/slideLayout237.xml"/><Relationship Id="rId28" Type="http://schemas.openxmlformats.org/officeDocument/2006/relationships/slideLayout" Target="../slideLayouts/slideLayout196.xml"/><Relationship Id="rId27" Type="http://schemas.openxmlformats.org/officeDocument/2006/relationships/slideLayout" Target="../slideLayouts/slideLayout195.xml"/><Relationship Id="rId29" Type="http://schemas.openxmlformats.org/officeDocument/2006/relationships/slideLayout" Target="../slideLayouts/slideLayout197.xml"/><Relationship Id="rId51" Type="http://schemas.openxmlformats.org/officeDocument/2006/relationships/slideLayout" Target="../slideLayouts/slideLayout219.xml"/><Relationship Id="rId50" Type="http://schemas.openxmlformats.org/officeDocument/2006/relationships/slideLayout" Target="../slideLayouts/slideLayout218.xml"/><Relationship Id="rId53" Type="http://schemas.openxmlformats.org/officeDocument/2006/relationships/slideLayout" Target="../slideLayouts/slideLayout221.xml"/><Relationship Id="rId52" Type="http://schemas.openxmlformats.org/officeDocument/2006/relationships/slideLayout" Target="../slideLayouts/slideLayout220.xml"/><Relationship Id="rId11" Type="http://schemas.openxmlformats.org/officeDocument/2006/relationships/slideLayout" Target="../slideLayouts/slideLayout179.xml"/><Relationship Id="rId55" Type="http://schemas.openxmlformats.org/officeDocument/2006/relationships/slideLayout" Target="../slideLayouts/slideLayout223.xml"/><Relationship Id="rId10" Type="http://schemas.openxmlformats.org/officeDocument/2006/relationships/slideLayout" Target="../slideLayouts/slideLayout178.xml"/><Relationship Id="rId54" Type="http://schemas.openxmlformats.org/officeDocument/2006/relationships/slideLayout" Target="../slideLayouts/slideLayout222.xml"/><Relationship Id="rId13" Type="http://schemas.openxmlformats.org/officeDocument/2006/relationships/slideLayout" Target="../slideLayouts/slideLayout181.xml"/><Relationship Id="rId57" Type="http://schemas.openxmlformats.org/officeDocument/2006/relationships/slideLayout" Target="../slideLayouts/slideLayout225.xml"/><Relationship Id="rId12" Type="http://schemas.openxmlformats.org/officeDocument/2006/relationships/slideLayout" Target="../slideLayouts/slideLayout180.xml"/><Relationship Id="rId56" Type="http://schemas.openxmlformats.org/officeDocument/2006/relationships/slideLayout" Target="../slideLayouts/slideLayout224.xml"/><Relationship Id="rId15" Type="http://schemas.openxmlformats.org/officeDocument/2006/relationships/slideLayout" Target="../slideLayouts/slideLayout183.xml"/><Relationship Id="rId59" Type="http://schemas.openxmlformats.org/officeDocument/2006/relationships/slideLayout" Target="../slideLayouts/slideLayout227.xml"/><Relationship Id="rId14" Type="http://schemas.openxmlformats.org/officeDocument/2006/relationships/slideLayout" Target="../slideLayouts/slideLayout182.xml"/><Relationship Id="rId58" Type="http://schemas.openxmlformats.org/officeDocument/2006/relationships/slideLayout" Target="../slideLayouts/slideLayout226.xml"/><Relationship Id="rId17" Type="http://schemas.openxmlformats.org/officeDocument/2006/relationships/slideLayout" Target="../slideLayouts/slideLayout185.xml"/><Relationship Id="rId16" Type="http://schemas.openxmlformats.org/officeDocument/2006/relationships/slideLayout" Target="../slideLayouts/slideLayout184.xml"/><Relationship Id="rId19" Type="http://schemas.openxmlformats.org/officeDocument/2006/relationships/slideLayout" Target="../slideLayouts/slideLayout187.xml"/><Relationship Id="rId18"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7" name="Google Shape;8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8" name="Google Shape;8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5" name="Google Shape;225;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26" name="Google Shape;22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35" name="Shape 435"/>
        <p:cNvGrpSpPr/>
        <p:nvPr/>
      </p:nvGrpSpPr>
      <p:grpSpPr>
        <a:xfrm>
          <a:off x="0" y="0"/>
          <a:ext cx="0" cy="0"/>
          <a:chOff x="0" y="0"/>
          <a:chExt cx="0" cy="0"/>
        </a:xfrm>
      </p:grpSpPr>
      <p:sp>
        <p:nvSpPr>
          <p:cNvPr id="436" name="Google Shape;436;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 id="2147483757" r:id="rId50"/>
    <p:sldLayoutId id="2147483758" r:id="rId51"/>
    <p:sldLayoutId id="2147483759" r:id="rId52"/>
    <p:sldLayoutId id="2147483760" r:id="rId53"/>
    <p:sldLayoutId id="2147483761"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0" name="Shape 1480"/>
        <p:cNvGrpSpPr/>
        <p:nvPr/>
      </p:nvGrpSpPr>
      <p:grpSpPr>
        <a:xfrm>
          <a:off x="0" y="0"/>
          <a:ext cx="0" cy="0"/>
          <a:chOff x="0" y="0"/>
          <a:chExt cx="0" cy="0"/>
        </a:xfrm>
      </p:grpSpPr>
      <p:sp>
        <p:nvSpPr>
          <p:cNvPr id="1481" name="Google Shape;1481;p119"/>
          <p:cNvSpPr/>
          <p:nvPr/>
        </p:nvSpPr>
        <p:spPr>
          <a:xfrm>
            <a:off x="533400" y="4898707"/>
            <a:ext cx="27876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Arial"/>
                <a:ea typeface="Arial"/>
                <a:cs typeface="Arial"/>
                <a:sym typeface="Arial"/>
              </a:rPr>
              <a:t>© 2016 | Coding Boot Camp - All Rights Reserved</a:t>
            </a:r>
            <a:endParaRPr/>
          </a:p>
        </p:txBody>
      </p:sp>
      <p:sp>
        <p:nvSpPr>
          <p:cNvPr id="1482" name="Google Shape;1482;p1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 id="2147483812" r:id="rId51"/>
    <p:sldLayoutId id="2147483813" r:id="rId52"/>
    <p:sldLayoutId id="2147483814" r:id="rId53"/>
    <p:sldLayoutId id="2147483815"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26" name="Shape 2526"/>
        <p:cNvGrpSpPr/>
        <p:nvPr/>
      </p:nvGrpSpPr>
      <p:grpSpPr>
        <a:xfrm>
          <a:off x="0" y="0"/>
          <a:ext cx="0" cy="0"/>
          <a:chOff x="0" y="0"/>
          <a:chExt cx="0" cy="0"/>
        </a:xfrm>
      </p:grpSpPr>
      <p:sp>
        <p:nvSpPr>
          <p:cNvPr id="2527" name="Google Shape;2527;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 id="2147483855" r:id="rId40"/>
    <p:sldLayoutId id="2147483856" r:id="rId41"/>
    <p:sldLayoutId id="2147483857" r:id="rId42"/>
    <p:sldLayoutId id="2147483858" r:id="rId43"/>
    <p:sldLayoutId id="2147483859" r:id="rId44"/>
    <p:sldLayoutId id="2147483860" r:id="rId45"/>
    <p:sldLayoutId id="2147483861" r:id="rId46"/>
    <p:sldLayoutId id="2147483862" r:id="rId47"/>
    <p:sldLayoutId id="2147483863" r:id="rId48"/>
    <p:sldLayoutId id="2147483864" r:id="rId49"/>
    <p:sldLayoutId id="2147483865" r:id="rId50"/>
    <p:sldLayoutId id="2147483866" r:id="rId51"/>
    <p:sldLayoutId id="2147483867" r:id="rId52"/>
    <p:sldLayoutId id="2147483868" r:id="rId53"/>
    <p:sldLayoutId id="2147483869" r:id="rId54"/>
    <p:sldLayoutId id="2147483870" r:id="rId55"/>
    <p:sldLayoutId id="2147483871" r:id="rId56"/>
    <p:sldLayoutId id="2147483872" r:id="rId57"/>
    <p:sldLayoutId id="2147483873" r:id="rId58"/>
    <p:sldLayoutId id="2147483874" r:id="rId59"/>
    <p:sldLayoutId id="2147483875" r:id="rId60"/>
    <p:sldLayoutId id="2147483876" r:id="rId61"/>
    <p:sldLayoutId id="2147483877" r:id="rId62"/>
    <p:sldLayoutId id="2147483878" r:id="rId63"/>
    <p:sldLayoutId id="2147483879" r:id="rId64"/>
    <p:sldLayoutId id="2147483880" r:id="rId65"/>
    <p:sldLayoutId id="2147483881" r:id="rId66"/>
    <p:sldLayoutId id="2147483882" r:id="rId67"/>
    <p:sldLayoutId id="2147483883" r:id="rId68"/>
    <p:sldLayoutId id="2147483884" r:id="rId69"/>
    <p:sldLayoutId id="2147483885" r:id="rId70"/>
    <p:sldLayoutId id="2147483886" r:id="rId7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35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3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3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23.xml"/><Relationship Id="rId3" Type="http://schemas.openxmlformats.org/officeDocument/2006/relationships/image" Target="../media/image3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36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 Id="rId3" Type="http://schemas.openxmlformats.org/officeDocument/2006/relationships/image" Target="../media/image372.png"/><Relationship Id="rId4" Type="http://schemas.openxmlformats.org/officeDocument/2006/relationships/hyperlink" Target="http://www.youtube.com/watch?v=5ZDLqbCjads" TargetMode="External"/><Relationship Id="rId5" Type="http://schemas.openxmlformats.org/officeDocument/2006/relationships/image" Target="../media/image36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hyperlink" Target="https://github.com/coding-boot-camp/DataViz-Lesson-Plans/blob/master/01-Lesson-Plans/11-Web/1/Activities/05-Stu_FixThe_HTML/Unsolved/index.html" TargetMode="External"/><Relationship Id="rId4" Type="http://schemas.openxmlformats.org/officeDocument/2006/relationships/hyperlink" Target="https://developer.mozilla.org/en-US/docs/Web/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7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hyperlink" Target="https://github.com/coding-boot-camp/DataViz-Lesson-Plans/blob/master/01-Lesson-Plans/11-Web/1/Activities/06-Stu_WorkingWithTables/Resource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image" Target="../media/image3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 Id="rId3" Type="http://schemas.openxmlformats.org/officeDocument/2006/relationships/image" Target="../media/image3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7.xml"/><Relationship Id="rId3" Type="http://schemas.openxmlformats.org/officeDocument/2006/relationships/image" Target="../media/image3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366.png"/><Relationship Id="rId4" Type="http://schemas.openxmlformats.org/officeDocument/2006/relationships/image" Target="../media/image364.png"/><Relationship Id="rId5" Type="http://schemas.openxmlformats.org/officeDocument/2006/relationships/image" Target="../media/image3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6" name="Shape 3896"/>
        <p:cNvGrpSpPr/>
        <p:nvPr/>
      </p:nvGrpSpPr>
      <p:grpSpPr>
        <a:xfrm>
          <a:off x="0" y="0"/>
          <a:ext cx="0" cy="0"/>
          <a:chOff x="0" y="0"/>
          <a:chExt cx="0" cy="0"/>
        </a:xfrm>
      </p:grpSpPr>
      <p:sp>
        <p:nvSpPr>
          <p:cNvPr id="3897" name="Google Shape;3897;p24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sz="1400"/>
              <a:t>Lesson 11.1</a:t>
            </a:r>
            <a:endParaRPr sz="1400"/>
          </a:p>
        </p:txBody>
      </p:sp>
      <p:sp>
        <p:nvSpPr>
          <p:cNvPr id="3898" name="Google Shape;3898;p24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b="1" lang="en" sz="2600">
                <a:solidFill>
                  <a:srgbClr val="24292E"/>
                </a:solidFill>
                <a:highlight>
                  <a:srgbClr val="FFFFFF"/>
                </a:highlight>
                <a:latin typeface="Roboto"/>
                <a:ea typeface="Roboto"/>
                <a:cs typeface="Roboto"/>
                <a:sym typeface="Roboto"/>
              </a:rPr>
              <a:t>Intro to HTML </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5" name="Shape 3975"/>
        <p:cNvGrpSpPr/>
        <p:nvPr/>
      </p:nvGrpSpPr>
      <p:grpSpPr>
        <a:xfrm>
          <a:off x="0" y="0"/>
          <a:ext cx="0" cy="0"/>
          <a:chOff x="0" y="0"/>
          <a:chExt cx="0" cy="0"/>
        </a:xfrm>
      </p:grpSpPr>
      <p:sp>
        <p:nvSpPr>
          <p:cNvPr id="3976" name="Google Shape;3976;p255"/>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999999"/>
                </a:solidFill>
              </a:rPr>
              <a:t>&lt;title&gt;Intro to HTML&lt;/title&gt;</a:t>
            </a:r>
            <a:endParaRPr sz="1200">
              <a:solidFill>
                <a:schemeClr val="dk1"/>
              </a:solidFill>
              <a:highlight>
                <a:srgbClr val="FFFFFF"/>
              </a:highlight>
            </a:endParaRPr>
          </a:p>
        </p:txBody>
      </p:sp>
      <p:sp>
        <p:nvSpPr>
          <p:cNvPr id="3977" name="Google Shape;3977;p2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Hello </a:t>
            </a:r>
            <a:r>
              <a:rPr b="1" lang="en">
                <a:latin typeface="Roboto"/>
                <a:ea typeface="Roboto"/>
                <a:cs typeface="Roboto"/>
                <a:sym typeface="Roboto"/>
              </a:rPr>
              <a:t>HTML</a:t>
            </a:r>
            <a:endParaRPr b="1">
              <a:latin typeface="Roboto"/>
              <a:ea typeface="Roboto"/>
              <a:cs typeface="Roboto"/>
              <a:sym typeface="Roboto"/>
            </a:endParaRPr>
          </a:p>
        </p:txBody>
      </p:sp>
      <p:sp>
        <p:nvSpPr>
          <p:cNvPr id="3978" name="Google Shape;3978;p2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79" name="Google Shape;3979;p2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80" name="Google Shape;3980;p255"/>
          <p:cNvSpPr txBox="1"/>
          <p:nvPr/>
        </p:nvSpPr>
        <p:spPr>
          <a:xfrm>
            <a:off x="715425" y="1136950"/>
            <a:ext cx="4797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0000"/>
                </a:solidFill>
                <a:latin typeface="Roboto"/>
                <a:ea typeface="Roboto"/>
                <a:cs typeface="Roboto"/>
                <a:sym typeface="Roboto"/>
              </a:rPr>
              <a:t>HTML5</a:t>
            </a:r>
            <a:endParaRPr b="1" sz="1800">
              <a:solidFill>
                <a:srgbClr val="FF0000"/>
              </a:solidFill>
              <a:latin typeface="Roboto"/>
              <a:ea typeface="Roboto"/>
              <a:cs typeface="Roboto"/>
              <a:sym typeface="Roboto"/>
            </a:endParaRPr>
          </a:p>
          <a:p>
            <a:pPr indent="0" lvl="0" marL="0" rtl="0" algn="l">
              <a:spcBef>
                <a:spcPts val="0"/>
              </a:spcBef>
              <a:spcAft>
                <a:spcPts val="0"/>
              </a:spcAft>
              <a:buNone/>
            </a:pPr>
            <a:r>
              <a:t/>
            </a:r>
            <a:endParaRPr/>
          </a:p>
        </p:txBody>
      </p:sp>
      <p:sp>
        <p:nvSpPr>
          <p:cNvPr id="3981" name="Google Shape;3981;p255"/>
          <p:cNvSpPr txBox="1"/>
          <p:nvPr/>
        </p:nvSpPr>
        <p:spPr>
          <a:xfrm>
            <a:off x="632125" y="1571825"/>
            <a:ext cx="4047300" cy="2306700"/>
          </a:xfrm>
          <a:prstGeom prst="rect">
            <a:avLst/>
          </a:prstGeom>
          <a:noFill/>
          <a:ln>
            <a:noFill/>
          </a:ln>
        </p:spPr>
        <p:txBody>
          <a:bodyPr anchorCtr="0" anchor="t" bIns="91425" lIns="91425" spcFirstLastPara="1" rIns="91425" wrap="square" tIns="91425">
            <a:noAutofit/>
          </a:bodyPr>
          <a:lstStyle/>
          <a:p>
            <a:pPr indent="-180340" lvl="0" marL="32004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HTML is one of the three base languages behind every website.</a:t>
            </a:r>
            <a:endParaRPr>
              <a:solidFill>
                <a:schemeClr val="dk1"/>
              </a:solidFill>
              <a:latin typeface="Roboto"/>
              <a:ea typeface="Roboto"/>
              <a:cs typeface="Roboto"/>
              <a:sym typeface="Roboto"/>
            </a:endParaRPr>
          </a:p>
          <a:p>
            <a:pPr indent="-180340" lvl="0" marL="320040" rtl="0" algn="l">
              <a:lnSpc>
                <a:spcPct val="115000"/>
              </a:lnSpc>
              <a:spcBef>
                <a:spcPts val="1000"/>
              </a:spcBef>
              <a:spcAft>
                <a:spcPts val="1000"/>
              </a:spcAft>
              <a:buClr>
                <a:schemeClr val="dk1"/>
              </a:buClr>
              <a:buSzPts val="1400"/>
              <a:buFont typeface="Roboto"/>
              <a:buChar char="●"/>
            </a:pPr>
            <a:r>
              <a:rPr lang="en">
                <a:solidFill>
                  <a:schemeClr val="dk1"/>
                </a:solidFill>
                <a:latin typeface="Roboto"/>
                <a:ea typeface="Roboto"/>
                <a:cs typeface="Roboto"/>
                <a:sym typeface="Roboto"/>
              </a:rPr>
              <a:t>It defines all the basic content and a bit of formatting.</a:t>
            </a:r>
            <a:endParaRPr sz="1000"/>
          </a:p>
        </p:txBody>
      </p:sp>
      <p:pic>
        <p:nvPicPr>
          <p:cNvPr descr="http://www.99lime.com/_bak/topics/you-only-need-10-tags/assets/example3.jpg" id="3982" name="Google Shape;3982;p255"/>
          <p:cNvPicPr preferRelativeResize="0"/>
          <p:nvPr/>
        </p:nvPicPr>
        <p:blipFill rotWithShape="1">
          <a:blip r:embed="rId3">
            <a:alphaModFix/>
          </a:blip>
          <a:srcRect b="0" l="0" r="0" t="0"/>
          <a:stretch/>
        </p:blipFill>
        <p:spPr>
          <a:xfrm>
            <a:off x="5025564" y="1072969"/>
            <a:ext cx="3582222" cy="31060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6" name="Shape 3986"/>
        <p:cNvGrpSpPr/>
        <p:nvPr/>
      </p:nvGrpSpPr>
      <p:grpSpPr>
        <a:xfrm>
          <a:off x="0" y="0"/>
          <a:ext cx="0" cy="0"/>
          <a:chOff x="0" y="0"/>
          <a:chExt cx="0" cy="0"/>
        </a:xfrm>
      </p:grpSpPr>
      <p:sp>
        <p:nvSpPr>
          <p:cNvPr id="3987" name="Google Shape;3987;p256"/>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solidFill>
                  <a:srgbClr val="999999"/>
                </a:solidFill>
              </a:rPr>
              <a:t>Periodic Table of HTML5 Elements</a:t>
            </a:r>
            <a:endParaRPr sz="1200">
              <a:solidFill>
                <a:schemeClr val="dk1"/>
              </a:solidFill>
              <a:highlight>
                <a:srgbClr val="FFFFFF"/>
              </a:highlight>
            </a:endParaRPr>
          </a:p>
        </p:txBody>
      </p:sp>
      <p:sp>
        <p:nvSpPr>
          <p:cNvPr id="3988" name="Google Shape;3988;p2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Hello HTML</a:t>
            </a:r>
            <a:endParaRPr b="1">
              <a:latin typeface="Roboto"/>
              <a:ea typeface="Roboto"/>
              <a:cs typeface="Roboto"/>
              <a:sym typeface="Roboto"/>
            </a:endParaRPr>
          </a:p>
        </p:txBody>
      </p:sp>
      <p:sp>
        <p:nvSpPr>
          <p:cNvPr id="3989" name="Google Shape;3989;p2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90" name="Google Shape;3990;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991" name="Google Shape;3991;p256"/>
          <p:cNvGraphicFramePr/>
          <p:nvPr/>
        </p:nvGraphicFramePr>
        <p:xfrm>
          <a:off x="463175" y="1185950"/>
          <a:ext cx="3000000" cy="3000000"/>
        </p:xfrm>
        <a:graphic>
          <a:graphicData uri="http://schemas.openxmlformats.org/drawingml/2006/table">
            <a:tbl>
              <a:tblPr>
                <a:noFill/>
                <a:tableStyleId>{33E7BF26-8DE7-4339-BBF9-1318C558AE90}</a:tableStyleId>
              </a:tblPr>
              <a:tblGrid>
                <a:gridCol w="448400"/>
                <a:gridCol w="448400"/>
                <a:gridCol w="448400"/>
                <a:gridCol w="448400"/>
                <a:gridCol w="448400"/>
                <a:gridCol w="448400"/>
                <a:gridCol w="448400"/>
                <a:gridCol w="448400"/>
                <a:gridCol w="448400"/>
                <a:gridCol w="448400"/>
                <a:gridCol w="448400"/>
                <a:gridCol w="448400"/>
                <a:gridCol w="448400"/>
                <a:gridCol w="448400"/>
                <a:gridCol w="448400"/>
                <a:gridCol w="448400"/>
                <a:gridCol w="448400"/>
                <a:gridCol w="448400"/>
              </a:tblGrid>
              <a:tr h="422525">
                <a:tc>
                  <a:txBody>
                    <a:bodyPr/>
                    <a:lstStyle/>
                    <a:p>
                      <a:pPr indent="0" lvl="0" marL="0" rtl="0" algn="ctr">
                        <a:spcBef>
                          <a:spcPts val="0"/>
                        </a:spcBef>
                        <a:spcAft>
                          <a:spcPts val="0"/>
                        </a:spcAft>
                        <a:buNone/>
                      </a:pPr>
                      <a:r>
                        <a:rPr lang="en" sz="700">
                          <a:latin typeface="Inconsolata"/>
                          <a:ea typeface="Inconsolata"/>
                          <a:cs typeface="Inconsolata"/>
                          <a:sym typeface="Inconsolata"/>
                        </a:rPr>
                        <a:t>html</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00">
                        <a:alpha val="77690"/>
                      </a:srgbClr>
                    </a:solidFill>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col</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table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r>
              <a:tr h="422525">
                <a:tc>
                  <a:txBody>
                    <a:bodyPr/>
                    <a:lstStyle/>
                    <a:p>
                      <a:pPr indent="0" lvl="0" marL="0" rtl="0" algn="ctr">
                        <a:spcBef>
                          <a:spcPts val="0"/>
                        </a:spcBef>
                        <a:spcAft>
                          <a:spcPts val="0"/>
                        </a:spcAft>
                        <a:buNone/>
                      </a:pPr>
                      <a:r>
                        <a:rPr lang="en" sz="700">
                          <a:latin typeface="Inconsolata"/>
                          <a:ea typeface="Inconsolata"/>
                          <a:cs typeface="Inconsolata"/>
                          <a:sym typeface="Inconsolata"/>
                        </a:rPr>
                        <a:t>head</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span</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fieldset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form</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body</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h1</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section</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colgroup</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tr</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r>
              <a:tr h="422525">
                <a:tc>
                  <a:txBody>
                    <a:bodyPr/>
                    <a:lstStyle/>
                    <a:p>
                      <a:pPr indent="0" lvl="0" marL="0" rtl="0" algn="ctr">
                        <a:spcBef>
                          <a:spcPts val="0"/>
                        </a:spcBef>
                        <a:spcAft>
                          <a:spcPts val="0"/>
                        </a:spcAft>
                        <a:buNone/>
                      </a:pPr>
                      <a:r>
                        <a:rPr lang="en" sz="700">
                          <a:latin typeface="Inconsolata"/>
                          <a:ea typeface="Inconsolata"/>
                          <a:cs typeface="Inconsolata"/>
                          <a:sym typeface="Inconsolata"/>
                        </a:rPr>
                        <a:t>title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a</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meter</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select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aside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h2</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header</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caption</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td</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r>
              <a:tr h="422525">
                <a:tc>
                  <a:txBody>
                    <a:bodyPr/>
                    <a:lstStyle/>
                    <a:p>
                      <a:pPr indent="0" lvl="0" marL="0" rtl="0" algn="ctr">
                        <a:spcBef>
                          <a:spcPts val="0"/>
                        </a:spcBef>
                        <a:spcAft>
                          <a:spcPts val="0"/>
                        </a:spcAft>
                        <a:buNone/>
                      </a:pPr>
                      <a:r>
                        <a:rPr lang="en" sz="700">
                          <a:latin typeface="Inconsolata"/>
                          <a:ea typeface="Inconsolata"/>
                          <a:cs typeface="Inconsolata"/>
                          <a:sym typeface="Inconsolata"/>
                        </a:rPr>
                        <a:t>meta</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rt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dfn</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em</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i</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small</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ins</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hr</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p</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div</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blockquote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legend</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optgroup</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address</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h3</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nav</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menu</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FF">
                        <a:alpha val="6615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th</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r>
              <a:tr h="422525">
                <a:tc>
                  <a:txBody>
                    <a:bodyPr/>
                    <a:lstStyle/>
                    <a:p>
                      <a:pPr indent="0" lvl="0" marL="0" rtl="0" algn="ctr">
                        <a:spcBef>
                          <a:spcPts val="0"/>
                        </a:spcBef>
                        <a:spcAft>
                          <a:spcPts val="0"/>
                        </a:spcAft>
                        <a:buNone/>
                      </a:pPr>
                      <a:r>
                        <a:rPr lang="en" sz="700">
                          <a:latin typeface="Inconsolata"/>
                          <a:ea typeface="Inconsolata"/>
                          <a:cs typeface="Inconsolata"/>
                          <a:sym typeface="Inconsolata"/>
                        </a:rPr>
                        <a:t>base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rp</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abbr</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time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b</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strong</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del</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br</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figcaption</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ol</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di</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label</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option</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datalist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h4</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article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command</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FF">
                        <a:alpha val="6615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tbody</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r>
              <a:tr h="422525">
                <a:tc>
                  <a:txBody>
                    <a:bodyPr/>
                    <a:lstStyle/>
                    <a:p>
                      <a:pPr indent="0" lvl="0" marL="0" rtl="0" algn="ctr">
                        <a:spcBef>
                          <a:spcPts val="0"/>
                        </a:spcBef>
                        <a:spcAft>
                          <a:spcPts val="0"/>
                        </a:spcAft>
                        <a:buNone/>
                      </a:pPr>
                      <a:r>
                        <a:rPr lang="en" sz="700">
                          <a:latin typeface="Inconsolata"/>
                          <a:ea typeface="Inconsolata"/>
                          <a:cs typeface="Inconsolata"/>
                          <a:sym typeface="Inconsolata"/>
                        </a:rPr>
                        <a:t>link</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noscript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q</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var</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sub</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mark</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kdb</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wbr</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figure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ul</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dt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input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output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keygen</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h5</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footer</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summary</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FF">
                        <a:alpha val="6615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thead</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r>
              <a:tr h="422525">
                <a:tc>
                  <a:txBody>
                    <a:bodyPr/>
                    <a:lstStyle/>
                    <a:p>
                      <a:pPr indent="0" lvl="0" marL="0" rtl="0" algn="ctr">
                        <a:spcBef>
                          <a:spcPts val="0"/>
                        </a:spcBef>
                        <a:spcAft>
                          <a:spcPts val="0"/>
                        </a:spcAft>
                        <a:buNone/>
                      </a:pPr>
                      <a:r>
                        <a:rPr lang="en" sz="700">
                          <a:latin typeface="Inconsolata"/>
                          <a:ea typeface="Inconsolata"/>
                          <a:cs typeface="Inconsolata"/>
                          <a:sym typeface="Inconsolata"/>
                        </a:rPr>
                        <a:t>style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script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cite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samp</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sup</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ruby</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bdo</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code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pre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li</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dd</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00">
                        <a:alpha val="7152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textarea</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button</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progress</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FC0DC"/>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h6</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hgroup</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details</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00FF">
                        <a:alpha val="6615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tfoot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D438">
                        <a:alpha val="81540"/>
                      </a:srgbClr>
                    </a:solidFill>
                  </a:tcPr>
                </a:tc>
              </a:tr>
              <a:tr h="143150">
                <a:tc gridSpan="18">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r>
              <a:tr h="422525">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device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video</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audio</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track</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canvas</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iframe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source</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param</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object</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embed</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map</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area</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c>
                  <a:txBody>
                    <a:bodyPr/>
                    <a:lstStyle/>
                    <a:p>
                      <a:pPr indent="0" lvl="0" marL="0" rtl="0" algn="ctr">
                        <a:spcBef>
                          <a:spcPts val="0"/>
                        </a:spcBef>
                        <a:spcAft>
                          <a:spcPts val="0"/>
                        </a:spcAft>
                        <a:buNone/>
                      </a:pPr>
                      <a:r>
                        <a:rPr lang="en" sz="700">
                          <a:latin typeface="Inconsolata"/>
                          <a:ea typeface="Inconsolata"/>
                          <a:cs typeface="Inconsolata"/>
                          <a:sym typeface="Inconsolata"/>
                        </a:rPr>
                        <a:t>img</a:t>
                      </a:r>
                      <a:endParaRPr sz="700">
                        <a:latin typeface="Inconsolata"/>
                        <a:ea typeface="Inconsolata"/>
                        <a:cs typeface="Inconsolata"/>
                        <a:sym typeface="Inconsolata"/>
                      </a:endParaRPr>
                    </a:p>
                  </a:txBody>
                  <a:tcPr marT="0" marB="0" marR="0" marL="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9336">
                        <a:alpha val="85380"/>
                      </a:srgbClr>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5" name="Shape 3995"/>
        <p:cNvGrpSpPr/>
        <p:nvPr/>
      </p:nvGrpSpPr>
      <p:grpSpPr>
        <a:xfrm>
          <a:off x="0" y="0"/>
          <a:ext cx="0" cy="0"/>
          <a:chOff x="0" y="0"/>
          <a:chExt cx="0" cy="0"/>
        </a:xfrm>
      </p:grpSpPr>
      <p:sp>
        <p:nvSpPr>
          <p:cNvPr id="3996" name="Google Shape;3996;p2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Hello </a:t>
            </a:r>
            <a:r>
              <a:rPr b="1" lang="en">
                <a:latin typeface="Roboto"/>
                <a:ea typeface="Roboto"/>
                <a:cs typeface="Roboto"/>
                <a:sym typeface="Roboto"/>
              </a:rPr>
              <a:t>HTML</a:t>
            </a:r>
            <a:endParaRPr/>
          </a:p>
        </p:txBody>
      </p:sp>
      <p:sp>
        <p:nvSpPr>
          <p:cNvPr id="3997" name="Google Shape;3997;p2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    </a:t>
            </a:r>
            <a:r>
              <a:rPr b="1" lang="en"/>
              <a:t>HTML elements are rendered by the browser as visible parts of a webpage</a:t>
            </a:r>
            <a:br>
              <a:rPr b="1" lang="en"/>
            </a:br>
            <a:endParaRPr b="1"/>
          </a:p>
        </p:txBody>
      </p:sp>
      <p:sp>
        <p:nvSpPr>
          <p:cNvPr id="3998" name="Google Shape;3998;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99" name="Google Shape;3999;p2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4000" name="Google Shape;4000;p257"/>
          <p:cNvPicPr preferRelativeResize="0"/>
          <p:nvPr/>
        </p:nvPicPr>
        <p:blipFill>
          <a:blip r:embed="rId3">
            <a:alphaModFix/>
          </a:blip>
          <a:stretch>
            <a:fillRect/>
          </a:stretch>
        </p:blipFill>
        <p:spPr>
          <a:xfrm>
            <a:off x="999825" y="1369750"/>
            <a:ext cx="6509450" cy="304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4" name="Shape 4004"/>
        <p:cNvGrpSpPr/>
        <p:nvPr/>
      </p:nvGrpSpPr>
      <p:grpSpPr>
        <a:xfrm>
          <a:off x="0" y="0"/>
          <a:ext cx="0" cy="0"/>
          <a:chOff x="0" y="0"/>
          <a:chExt cx="0" cy="0"/>
        </a:xfrm>
      </p:grpSpPr>
      <p:sp>
        <p:nvSpPr>
          <p:cNvPr id="4005" name="Google Shape;4005;p2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Hello HTML </a:t>
            </a:r>
            <a:endParaRPr b="1">
              <a:latin typeface="Roboto"/>
              <a:ea typeface="Roboto"/>
              <a:cs typeface="Roboto"/>
              <a:sym typeface="Roboto"/>
            </a:endParaRPr>
          </a:p>
        </p:txBody>
      </p:sp>
      <p:sp>
        <p:nvSpPr>
          <p:cNvPr id="4006" name="Google Shape;4006;p258"/>
          <p:cNvSpPr txBox="1"/>
          <p:nvPr/>
        </p:nvSpPr>
        <p:spPr>
          <a:xfrm>
            <a:off x="6789600" y="3514950"/>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Closing Tag</a:t>
            </a:r>
            <a:endParaRPr sz="1800">
              <a:latin typeface="Roboto"/>
              <a:ea typeface="Roboto"/>
              <a:cs typeface="Roboto"/>
              <a:sym typeface="Roboto"/>
            </a:endParaRPr>
          </a:p>
        </p:txBody>
      </p:sp>
      <p:sp>
        <p:nvSpPr>
          <p:cNvPr id="4007" name="Google Shape;4007;p258"/>
          <p:cNvSpPr/>
          <p:nvPr/>
        </p:nvSpPr>
        <p:spPr>
          <a:xfrm flipH="1" rot="5400000">
            <a:off x="6402600" y="33867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58"/>
          <p:cNvSpPr/>
          <p:nvPr/>
        </p:nvSpPr>
        <p:spPr>
          <a:xfrm rot="5400000">
            <a:off x="3527700" y="1622350"/>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58"/>
          <p:cNvSpPr txBox="1"/>
          <p:nvPr/>
        </p:nvSpPr>
        <p:spPr>
          <a:xfrm>
            <a:off x="3914700" y="1462150"/>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Content</a:t>
            </a:r>
            <a:endParaRPr sz="1800">
              <a:latin typeface="Roboto"/>
              <a:ea typeface="Roboto"/>
              <a:cs typeface="Roboto"/>
              <a:sym typeface="Roboto"/>
            </a:endParaRPr>
          </a:p>
        </p:txBody>
      </p:sp>
      <p:sp>
        <p:nvSpPr>
          <p:cNvPr id="4010" name="Google Shape;4010;p258"/>
          <p:cNvSpPr txBox="1"/>
          <p:nvPr/>
        </p:nvSpPr>
        <p:spPr>
          <a:xfrm>
            <a:off x="1612075" y="3560250"/>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Opening Tag</a:t>
            </a:r>
            <a:endParaRPr sz="1800">
              <a:latin typeface="Roboto"/>
              <a:ea typeface="Roboto"/>
              <a:cs typeface="Roboto"/>
              <a:sym typeface="Roboto"/>
            </a:endParaRPr>
          </a:p>
        </p:txBody>
      </p:sp>
      <p:sp>
        <p:nvSpPr>
          <p:cNvPr id="4011" name="Google Shape;4011;p258"/>
          <p:cNvSpPr/>
          <p:nvPr/>
        </p:nvSpPr>
        <p:spPr>
          <a:xfrm flipH="1" rot="5400000">
            <a:off x="1214025" y="33867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012" name="Google Shape;4012;p258"/>
          <p:cNvGraphicFramePr/>
          <p:nvPr/>
        </p:nvGraphicFramePr>
        <p:xfrm>
          <a:off x="658250" y="2114488"/>
          <a:ext cx="3000000" cy="3000000"/>
        </p:xfrm>
        <a:graphic>
          <a:graphicData uri="http://schemas.openxmlformats.org/drawingml/2006/table">
            <a:tbl>
              <a:tblPr>
                <a:noFill/>
                <a:tableStyleId>{33E7BF26-8DE7-4339-BBF9-1318C558AE90}</a:tableStyleId>
              </a:tblPr>
              <a:tblGrid>
                <a:gridCol w="1966450"/>
                <a:gridCol w="3186250"/>
                <a:gridCol w="2245225"/>
              </a:tblGrid>
              <a:tr h="1060625">
                <a:tc>
                  <a:txBody>
                    <a:bodyPr/>
                    <a:lstStyle/>
                    <a:p>
                      <a:pPr indent="0" lvl="0" marL="0" rtl="0" algn="ctr">
                        <a:lnSpc>
                          <a:spcPct val="115000"/>
                        </a:lnSpc>
                        <a:spcBef>
                          <a:spcPts val="0"/>
                        </a:spcBef>
                        <a:spcAft>
                          <a:spcPts val="0"/>
                        </a:spcAft>
                        <a:buNone/>
                      </a:pPr>
                      <a:r>
                        <a:rPr lang="en" sz="4800">
                          <a:latin typeface="Inconsolata"/>
                          <a:ea typeface="Inconsolata"/>
                          <a:cs typeface="Inconsolata"/>
                          <a:sym typeface="Inconsolata"/>
                        </a:rPr>
                        <a:t>&lt;h1&gt;</a:t>
                      </a:r>
                      <a:endParaRPr sz="48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lang="en" sz="4800">
                          <a:solidFill>
                            <a:srgbClr val="FFFFFF"/>
                          </a:solidFill>
                          <a:latin typeface="Inconsolata"/>
                          <a:ea typeface="Inconsolata"/>
                          <a:cs typeface="Inconsolata"/>
                          <a:sym typeface="Inconsolata"/>
                        </a:rPr>
                        <a:t>Welcome</a:t>
                      </a:r>
                      <a:endParaRPr sz="4800">
                        <a:solidFill>
                          <a:srgbClr val="FFFFFF"/>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lang="en" sz="4800">
                          <a:latin typeface="Inconsolata"/>
                          <a:ea typeface="Inconsolata"/>
                          <a:cs typeface="Inconsolata"/>
                          <a:sym typeface="Inconsolata"/>
                        </a:rPr>
                        <a:t>&lt;/h1&gt;</a:t>
                      </a:r>
                      <a:endParaRPr sz="48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FFFF"/>
                    </a:solidFill>
                  </a:tcPr>
                </a:tc>
              </a:tr>
            </a:tbl>
          </a:graphicData>
        </a:graphic>
      </p:graphicFrame>
      <p:sp>
        <p:nvSpPr>
          <p:cNvPr id="4013" name="Google Shape;4013;p2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014" name="Google Shape;4014;p258"/>
          <p:cNvSpPr txBox="1"/>
          <p:nvPr/>
        </p:nvSpPr>
        <p:spPr>
          <a:xfrm>
            <a:off x="504875" y="649600"/>
            <a:ext cx="5021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1800">
                <a:solidFill>
                  <a:srgbClr val="666666"/>
                </a:solidFill>
                <a:latin typeface="Roboto"/>
                <a:ea typeface="Roboto"/>
                <a:cs typeface="Roboto"/>
                <a:sym typeface="Roboto"/>
              </a:rPr>
              <a:t>HTML Syntax (Basic)</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sp>
        <p:nvSpPr>
          <p:cNvPr id="4019" name="Google Shape;4019;p2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Hello HTML</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4020" name="Google Shape;4020;p2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4021" name="Google Shape;4021;p259"/>
          <p:cNvGrpSpPr/>
          <p:nvPr/>
        </p:nvGrpSpPr>
        <p:grpSpPr>
          <a:xfrm>
            <a:off x="667850" y="2207575"/>
            <a:ext cx="6975927" cy="807300"/>
            <a:chOff x="778976" y="2207575"/>
            <a:chExt cx="6975927" cy="807300"/>
          </a:xfrm>
        </p:grpSpPr>
        <p:sp>
          <p:nvSpPr>
            <p:cNvPr id="4022" name="Google Shape;4022;p259"/>
            <p:cNvSpPr txBox="1"/>
            <p:nvPr/>
          </p:nvSpPr>
          <p:spPr>
            <a:xfrm>
              <a:off x="5588000" y="2207575"/>
              <a:ext cx="1159500" cy="8073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2800">
                  <a:latin typeface="Inconsolata"/>
                  <a:ea typeface="Inconsolata"/>
                  <a:cs typeface="Inconsolata"/>
                  <a:sym typeface="Inconsolata"/>
                </a:rPr>
                <a:t>Link</a:t>
              </a:r>
              <a:endParaRPr sz="2800">
                <a:latin typeface="Inconsolata"/>
                <a:ea typeface="Inconsolata"/>
                <a:cs typeface="Inconsolata"/>
                <a:sym typeface="Inconsolata"/>
              </a:endParaRPr>
            </a:p>
          </p:txBody>
        </p:sp>
        <p:sp>
          <p:nvSpPr>
            <p:cNvPr id="4023" name="Google Shape;4023;p259"/>
            <p:cNvSpPr/>
            <p:nvPr/>
          </p:nvSpPr>
          <p:spPr>
            <a:xfrm>
              <a:off x="778976" y="2207575"/>
              <a:ext cx="4809000" cy="8073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sz="2800">
                  <a:solidFill>
                    <a:srgbClr val="000000"/>
                  </a:solidFill>
                  <a:latin typeface="Inconsolata"/>
                  <a:ea typeface="Inconsolata"/>
                  <a:cs typeface="Inconsolata"/>
                  <a:sym typeface="Inconsolata"/>
                </a:rPr>
                <a:t>&lt;a href=</a:t>
              </a:r>
              <a:r>
                <a:rPr lang="en" sz="2800">
                  <a:solidFill>
                    <a:srgbClr val="FFFFFF"/>
                  </a:solidFill>
                  <a:highlight>
                    <a:srgbClr val="000000"/>
                  </a:highlight>
                  <a:latin typeface="Inconsolata"/>
                  <a:ea typeface="Inconsolata"/>
                  <a:cs typeface="Inconsolata"/>
                  <a:sym typeface="Inconsolata"/>
                </a:rPr>
                <a:t>"www.google.com"</a:t>
              </a:r>
              <a:r>
                <a:rPr lang="en" sz="2800">
                  <a:solidFill>
                    <a:srgbClr val="000000"/>
                  </a:solidFill>
                  <a:latin typeface="Inconsolata"/>
                  <a:ea typeface="Inconsolata"/>
                  <a:cs typeface="Inconsolata"/>
                  <a:sym typeface="Inconsolata"/>
                </a:rPr>
                <a:t>&gt;</a:t>
              </a:r>
              <a:endParaRPr sz="2800">
                <a:latin typeface="Inconsolata"/>
                <a:ea typeface="Inconsolata"/>
                <a:cs typeface="Inconsolata"/>
                <a:sym typeface="Inconsolata"/>
              </a:endParaRPr>
            </a:p>
          </p:txBody>
        </p:sp>
        <p:sp>
          <p:nvSpPr>
            <p:cNvPr id="4024" name="Google Shape;4024;p259"/>
            <p:cNvSpPr/>
            <p:nvPr/>
          </p:nvSpPr>
          <p:spPr>
            <a:xfrm>
              <a:off x="6747503" y="2207575"/>
              <a:ext cx="1007400" cy="8073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sz="2800">
                  <a:solidFill>
                    <a:srgbClr val="000000"/>
                  </a:solidFill>
                  <a:latin typeface="Inconsolata"/>
                  <a:ea typeface="Inconsolata"/>
                  <a:cs typeface="Inconsolata"/>
                  <a:sym typeface="Inconsolata"/>
                </a:rPr>
                <a:t>&lt;/a&gt;</a:t>
              </a:r>
              <a:endParaRPr sz="2800">
                <a:latin typeface="Inconsolata"/>
                <a:ea typeface="Inconsolata"/>
                <a:cs typeface="Inconsolata"/>
                <a:sym typeface="Inconsolata"/>
              </a:endParaRPr>
            </a:p>
          </p:txBody>
        </p:sp>
      </p:grpSp>
      <p:sp>
        <p:nvSpPr>
          <p:cNvPr id="4025" name="Google Shape;4025;p259"/>
          <p:cNvSpPr txBox="1"/>
          <p:nvPr/>
        </p:nvSpPr>
        <p:spPr>
          <a:xfrm>
            <a:off x="6425126" y="3514875"/>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Closing Tag</a:t>
            </a:r>
            <a:endParaRPr sz="1800">
              <a:latin typeface="Roboto"/>
              <a:ea typeface="Roboto"/>
              <a:cs typeface="Roboto"/>
              <a:sym typeface="Roboto"/>
            </a:endParaRPr>
          </a:p>
        </p:txBody>
      </p:sp>
      <p:sp>
        <p:nvSpPr>
          <p:cNvPr id="4026" name="Google Shape;4026;p259"/>
          <p:cNvSpPr/>
          <p:nvPr/>
        </p:nvSpPr>
        <p:spPr>
          <a:xfrm flipH="1" rot="5400000">
            <a:off x="6696026" y="30819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59"/>
          <p:cNvSpPr/>
          <p:nvPr/>
        </p:nvSpPr>
        <p:spPr>
          <a:xfrm rot="5400000">
            <a:off x="5718476" y="18678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59"/>
          <p:cNvSpPr txBox="1"/>
          <p:nvPr/>
        </p:nvSpPr>
        <p:spPr>
          <a:xfrm>
            <a:off x="5617026" y="1411575"/>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Content</a:t>
            </a:r>
            <a:endParaRPr sz="1800">
              <a:latin typeface="Roboto"/>
              <a:ea typeface="Roboto"/>
              <a:cs typeface="Roboto"/>
              <a:sym typeface="Roboto"/>
            </a:endParaRPr>
          </a:p>
        </p:txBody>
      </p:sp>
      <p:sp>
        <p:nvSpPr>
          <p:cNvPr id="4029" name="Google Shape;4029;p259"/>
          <p:cNvSpPr txBox="1"/>
          <p:nvPr/>
        </p:nvSpPr>
        <p:spPr>
          <a:xfrm>
            <a:off x="689126" y="3512338"/>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Opening Tag</a:t>
            </a:r>
            <a:endParaRPr sz="1800">
              <a:latin typeface="Roboto"/>
              <a:ea typeface="Roboto"/>
              <a:cs typeface="Roboto"/>
              <a:sym typeface="Roboto"/>
            </a:endParaRPr>
          </a:p>
        </p:txBody>
      </p:sp>
      <p:sp>
        <p:nvSpPr>
          <p:cNvPr id="4030" name="Google Shape;4030;p259"/>
          <p:cNvSpPr/>
          <p:nvPr/>
        </p:nvSpPr>
        <p:spPr>
          <a:xfrm flipH="1" rot="5400000">
            <a:off x="974051" y="30819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59"/>
          <p:cNvSpPr/>
          <p:nvPr/>
        </p:nvSpPr>
        <p:spPr>
          <a:xfrm rot="5400000">
            <a:off x="2123275" y="1990875"/>
            <a:ext cx="656100" cy="226800"/>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59"/>
          <p:cNvSpPr txBox="1"/>
          <p:nvPr/>
        </p:nvSpPr>
        <p:spPr>
          <a:xfrm>
            <a:off x="1986576" y="1476125"/>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Attribute</a:t>
            </a:r>
            <a:endParaRPr sz="1800">
              <a:latin typeface="Roboto"/>
              <a:ea typeface="Roboto"/>
              <a:cs typeface="Roboto"/>
              <a:sym typeface="Roboto"/>
            </a:endParaRPr>
          </a:p>
        </p:txBody>
      </p:sp>
      <p:sp>
        <p:nvSpPr>
          <p:cNvPr id="4033" name="Google Shape;4033;p259"/>
          <p:cNvSpPr txBox="1"/>
          <p:nvPr/>
        </p:nvSpPr>
        <p:spPr>
          <a:xfrm>
            <a:off x="513600" y="649600"/>
            <a:ext cx="5021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666666"/>
                </a:solidFill>
                <a:latin typeface="Roboto"/>
                <a:ea typeface="Roboto"/>
                <a:cs typeface="Roboto"/>
                <a:sym typeface="Roboto"/>
              </a:rPr>
              <a:t>HTML Syntax (with Attribute)</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7" name="Shape 4037"/>
        <p:cNvGrpSpPr/>
        <p:nvPr/>
      </p:nvGrpSpPr>
      <p:grpSpPr>
        <a:xfrm>
          <a:off x="0" y="0"/>
          <a:ext cx="0" cy="0"/>
          <a:chOff x="0" y="0"/>
          <a:chExt cx="0" cy="0"/>
        </a:xfrm>
      </p:grpSpPr>
      <p:sp>
        <p:nvSpPr>
          <p:cNvPr id="4038" name="Google Shape;4038;p2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Hello HTML </a:t>
            </a:r>
            <a:endParaRPr b="1">
              <a:latin typeface="Roboto"/>
              <a:ea typeface="Roboto"/>
              <a:cs typeface="Roboto"/>
              <a:sym typeface="Roboto"/>
            </a:endParaRPr>
          </a:p>
        </p:txBody>
      </p:sp>
      <p:sp>
        <p:nvSpPr>
          <p:cNvPr id="4039" name="Google Shape;4039;p2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4040" name="Google Shape;4040;p260"/>
          <p:cNvGrpSpPr/>
          <p:nvPr/>
        </p:nvGrpSpPr>
        <p:grpSpPr>
          <a:xfrm>
            <a:off x="410672" y="1902751"/>
            <a:ext cx="7347663" cy="919390"/>
            <a:chOff x="521801" y="1902775"/>
            <a:chExt cx="7347663" cy="1449000"/>
          </a:xfrm>
        </p:grpSpPr>
        <p:sp>
          <p:nvSpPr>
            <p:cNvPr id="4041" name="Google Shape;4041;p260"/>
            <p:cNvSpPr txBox="1"/>
            <p:nvPr/>
          </p:nvSpPr>
          <p:spPr>
            <a:xfrm>
              <a:off x="2288878" y="1902775"/>
              <a:ext cx="4690800" cy="14490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4800">
                  <a:latin typeface="Inconsolata"/>
                  <a:ea typeface="Inconsolata"/>
                  <a:cs typeface="Inconsolata"/>
                  <a:sym typeface="Inconsolata"/>
                </a:rPr>
                <a:t>src="img.png"</a:t>
              </a:r>
              <a:endParaRPr sz="4800">
                <a:latin typeface="Inconsolata"/>
                <a:ea typeface="Inconsolata"/>
                <a:cs typeface="Inconsolata"/>
                <a:sym typeface="Inconsolata"/>
              </a:endParaRPr>
            </a:p>
          </p:txBody>
        </p:sp>
        <p:sp>
          <p:nvSpPr>
            <p:cNvPr id="4042" name="Google Shape;4042;p260"/>
            <p:cNvSpPr/>
            <p:nvPr/>
          </p:nvSpPr>
          <p:spPr>
            <a:xfrm>
              <a:off x="521801" y="1902775"/>
              <a:ext cx="1767300" cy="14490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sz="4800">
                  <a:solidFill>
                    <a:srgbClr val="000000"/>
                  </a:solidFill>
                  <a:latin typeface="Inconsolata"/>
                  <a:ea typeface="Inconsolata"/>
                  <a:cs typeface="Inconsolata"/>
                  <a:sym typeface="Inconsolata"/>
                </a:rPr>
                <a:t>&lt;img</a:t>
              </a:r>
              <a:endParaRPr sz="4800">
                <a:latin typeface="Inconsolata"/>
                <a:ea typeface="Inconsolata"/>
                <a:cs typeface="Inconsolata"/>
                <a:sym typeface="Inconsolata"/>
              </a:endParaRPr>
            </a:p>
          </p:txBody>
        </p:sp>
        <p:sp>
          <p:nvSpPr>
            <p:cNvPr id="4043" name="Google Shape;4043;p260"/>
            <p:cNvSpPr/>
            <p:nvPr/>
          </p:nvSpPr>
          <p:spPr>
            <a:xfrm>
              <a:off x="6978464" y="1902775"/>
              <a:ext cx="891000" cy="1449000"/>
            </a:xfrm>
            <a:prstGeom prst="rect">
              <a:avLst/>
            </a:prstGeom>
            <a:solidFill>
              <a:srgbClr val="00FFF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sz="4800">
                  <a:solidFill>
                    <a:srgbClr val="000000"/>
                  </a:solidFill>
                  <a:latin typeface="Inconsolata"/>
                  <a:ea typeface="Inconsolata"/>
                  <a:cs typeface="Inconsolata"/>
                  <a:sym typeface="Inconsolata"/>
                </a:rPr>
                <a:t>&gt;</a:t>
              </a:r>
              <a:endParaRPr sz="4800">
                <a:latin typeface="Inconsolata"/>
                <a:ea typeface="Inconsolata"/>
                <a:cs typeface="Inconsolata"/>
                <a:sym typeface="Inconsolata"/>
              </a:endParaRPr>
            </a:p>
          </p:txBody>
        </p:sp>
      </p:grpSp>
      <p:sp>
        <p:nvSpPr>
          <p:cNvPr id="4044" name="Google Shape;4044;p260"/>
          <p:cNvSpPr txBox="1"/>
          <p:nvPr/>
        </p:nvSpPr>
        <p:spPr>
          <a:xfrm>
            <a:off x="6296876" y="3155925"/>
            <a:ext cx="19551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Self-Closing Tag</a:t>
            </a:r>
            <a:endParaRPr sz="1800">
              <a:latin typeface="Roboto"/>
              <a:ea typeface="Roboto"/>
              <a:cs typeface="Roboto"/>
              <a:sym typeface="Roboto"/>
            </a:endParaRPr>
          </a:p>
        </p:txBody>
      </p:sp>
      <p:sp>
        <p:nvSpPr>
          <p:cNvPr id="4045" name="Google Shape;4045;p260"/>
          <p:cNvSpPr/>
          <p:nvPr/>
        </p:nvSpPr>
        <p:spPr>
          <a:xfrm flipH="1" rot="5400000">
            <a:off x="7000826" y="2777175"/>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60"/>
          <p:cNvSpPr txBox="1"/>
          <p:nvPr/>
        </p:nvSpPr>
        <p:spPr>
          <a:xfrm>
            <a:off x="531325" y="3223950"/>
            <a:ext cx="13512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Opening Tag</a:t>
            </a:r>
            <a:endParaRPr sz="1800">
              <a:latin typeface="Roboto"/>
              <a:ea typeface="Roboto"/>
              <a:cs typeface="Roboto"/>
              <a:sym typeface="Roboto"/>
            </a:endParaRPr>
          </a:p>
        </p:txBody>
      </p:sp>
      <p:sp>
        <p:nvSpPr>
          <p:cNvPr id="4047" name="Google Shape;4047;p260"/>
          <p:cNvSpPr/>
          <p:nvPr/>
        </p:nvSpPr>
        <p:spPr>
          <a:xfrm flipH="1" rot="5400000">
            <a:off x="933326" y="2836950"/>
            <a:ext cx="5472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60"/>
          <p:cNvSpPr/>
          <p:nvPr/>
        </p:nvSpPr>
        <p:spPr>
          <a:xfrm rot="5400000">
            <a:off x="3966176" y="1595775"/>
            <a:ext cx="627900" cy="226800"/>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60"/>
          <p:cNvSpPr txBox="1"/>
          <p:nvPr/>
        </p:nvSpPr>
        <p:spPr>
          <a:xfrm>
            <a:off x="3798175" y="1070175"/>
            <a:ext cx="963900" cy="2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Roboto"/>
                <a:ea typeface="Roboto"/>
                <a:cs typeface="Roboto"/>
                <a:sym typeface="Roboto"/>
              </a:rPr>
              <a:t>Attribute</a:t>
            </a:r>
            <a:endParaRPr sz="1800">
              <a:latin typeface="Roboto"/>
              <a:ea typeface="Roboto"/>
              <a:cs typeface="Roboto"/>
              <a:sym typeface="Roboto"/>
            </a:endParaRPr>
          </a:p>
        </p:txBody>
      </p:sp>
      <p:sp>
        <p:nvSpPr>
          <p:cNvPr id="4050" name="Google Shape;4050;p260"/>
          <p:cNvSpPr txBox="1"/>
          <p:nvPr/>
        </p:nvSpPr>
        <p:spPr>
          <a:xfrm>
            <a:off x="461275" y="671513"/>
            <a:ext cx="5021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666666"/>
                </a:solidFill>
                <a:latin typeface="Roboto"/>
                <a:ea typeface="Roboto"/>
                <a:cs typeface="Roboto"/>
                <a:sym typeface="Roboto"/>
              </a:rPr>
              <a:t>Tricky Tags (Self-Closing)</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0F0F"/>
        </a:solidFill>
      </p:bgPr>
    </p:bg>
    <p:spTree>
      <p:nvGrpSpPr>
        <p:cNvPr id="4054" name="Shape 4054"/>
        <p:cNvGrpSpPr/>
        <p:nvPr/>
      </p:nvGrpSpPr>
      <p:grpSpPr>
        <a:xfrm>
          <a:off x="0" y="0"/>
          <a:ext cx="0" cy="0"/>
          <a:chOff x="0" y="0"/>
          <a:chExt cx="0" cy="0"/>
        </a:xfrm>
      </p:grpSpPr>
      <p:sp>
        <p:nvSpPr>
          <p:cNvPr id="4055" name="Google Shape;4055;p2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Hello HTML</a:t>
            </a:r>
            <a:endParaRPr>
              <a:solidFill>
                <a:srgbClr val="FFFFFF"/>
              </a:solidFill>
            </a:endParaRPr>
          </a:p>
        </p:txBody>
      </p:sp>
      <p:sp>
        <p:nvSpPr>
          <p:cNvPr id="4056" name="Google Shape;4056;p2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57" name="Google Shape;4057;p2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4058" name="Google Shape;4058;p261"/>
          <p:cNvPicPr preferRelativeResize="0"/>
          <p:nvPr/>
        </p:nvPicPr>
        <p:blipFill>
          <a:blip r:embed="rId3">
            <a:alphaModFix/>
          </a:blip>
          <a:stretch>
            <a:fillRect/>
          </a:stretch>
        </p:blipFill>
        <p:spPr>
          <a:xfrm>
            <a:off x="1263850" y="727750"/>
            <a:ext cx="6616301" cy="4078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2" name="Shape 4062"/>
        <p:cNvGrpSpPr/>
        <p:nvPr/>
      </p:nvGrpSpPr>
      <p:grpSpPr>
        <a:xfrm>
          <a:off x="0" y="0"/>
          <a:ext cx="0" cy="0"/>
          <a:chOff x="0" y="0"/>
          <a:chExt cx="0" cy="0"/>
        </a:xfrm>
      </p:grpSpPr>
      <p:sp>
        <p:nvSpPr>
          <p:cNvPr id="4063" name="Google Shape;4063;p26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a:t>
            </a:r>
            <a:r>
              <a:rPr lang="en"/>
              <a:t> Minutes</a:t>
            </a:r>
            <a:endParaRPr/>
          </a:p>
        </p:txBody>
      </p:sp>
      <p:sp>
        <p:nvSpPr>
          <p:cNvPr id="4064" name="Google Shape;4064;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65" name="Google Shape;4065;p2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66" name="Google Shape;4066;p262"/>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Inspect Hello, HTML</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a:t>
            </a:r>
            <a:r>
              <a:rPr lang="en" sz="1900">
                <a:latin typeface="Roboto Light"/>
                <a:ea typeface="Roboto Light"/>
                <a:cs typeface="Roboto Light"/>
                <a:sym typeface="Roboto Light"/>
              </a:rPr>
              <a:t> and your partner will spend a few minutes going over the example coded out in the last example and use Chrome Devtools to inspect it.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0" name="Shape 4070"/>
        <p:cNvGrpSpPr/>
        <p:nvPr/>
      </p:nvGrpSpPr>
      <p:grpSpPr>
        <a:xfrm>
          <a:off x="0" y="0"/>
          <a:ext cx="0" cy="0"/>
          <a:chOff x="0" y="0"/>
          <a:chExt cx="0" cy="0"/>
        </a:xfrm>
      </p:grpSpPr>
      <p:sp>
        <p:nvSpPr>
          <p:cNvPr id="4071" name="Google Shape;4071;p263"/>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4072" name="Google Shape;4072;p2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Inspect Hello, HTML</a:t>
            </a:r>
            <a:endParaRPr b="1">
              <a:latin typeface="Roboto"/>
              <a:ea typeface="Roboto"/>
              <a:cs typeface="Roboto"/>
              <a:sym typeface="Roboto"/>
            </a:endParaRPr>
          </a:p>
        </p:txBody>
      </p:sp>
      <p:sp>
        <p:nvSpPr>
          <p:cNvPr id="4073" name="Google Shape;4073;p2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74" name="Google Shape;4074;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75" name="Google Shape;4075;p263"/>
          <p:cNvSpPr txBox="1"/>
          <p:nvPr/>
        </p:nvSpPr>
        <p:spPr>
          <a:xfrm>
            <a:off x="532350" y="1071750"/>
            <a:ext cx="8460900" cy="180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Open the example from the last activity slacked out to you in Chrome and open Chrome Devtools. You can launch Chrome Devtools by doing any of the following:</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Right click the rendered HTML document inside of Chrome and clicking the </a:t>
            </a:r>
            <a:r>
              <a:rPr lang="en" sz="1200">
                <a:solidFill>
                  <a:srgbClr val="24292E"/>
                </a:solidFill>
                <a:highlight>
                  <a:srgbClr val="EFEFEF"/>
                </a:highlight>
                <a:latin typeface="Consolas"/>
                <a:ea typeface="Consolas"/>
                <a:cs typeface="Consolas"/>
                <a:sym typeface="Consolas"/>
              </a:rPr>
              <a:t>inspect</a:t>
            </a:r>
            <a:r>
              <a:rPr lang="en">
                <a:solidFill>
                  <a:srgbClr val="24292E"/>
                </a:solidFill>
                <a:highlight>
                  <a:srgbClr val="FFFFFF"/>
                </a:highlight>
                <a:latin typeface="Roboto"/>
                <a:ea typeface="Roboto"/>
                <a:cs typeface="Roboto"/>
                <a:sym typeface="Roboto"/>
              </a:rPr>
              <a:t> option.</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Pressing </a:t>
            </a:r>
            <a:r>
              <a:rPr lang="en" sz="1200">
                <a:solidFill>
                  <a:srgbClr val="24292E"/>
                </a:solidFill>
                <a:highlight>
                  <a:srgbClr val="EFEFEF"/>
                </a:highlight>
                <a:latin typeface="Consolas"/>
                <a:ea typeface="Consolas"/>
                <a:cs typeface="Consolas"/>
                <a:sym typeface="Consolas"/>
              </a:rPr>
              <a:t>F12</a:t>
            </a:r>
            <a:r>
              <a:rPr lang="en">
                <a:solidFill>
                  <a:srgbClr val="24292E"/>
                </a:solidFill>
                <a:highlight>
                  <a:srgbClr val="FFFFFF"/>
                </a:highlight>
                <a:latin typeface="Roboto"/>
                <a:ea typeface="Roboto"/>
                <a:cs typeface="Roboto"/>
                <a:sym typeface="Roboto"/>
              </a:rPr>
              <a:t> on Windows while in Chrome.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Pressing </a:t>
            </a:r>
            <a:r>
              <a:rPr lang="en" sz="1200">
                <a:solidFill>
                  <a:srgbClr val="24292E"/>
                </a:solidFill>
                <a:highlight>
                  <a:srgbClr val="EFEFEF"/>
                </a:highlight>
                <a:latin typeface="Consolas"/>
                <a:ea typeface="Consolas"/>
                <a:cs typeface="Consolas"/>
                <a:sym typeface="Consolas"/>
              </a:rPr>
              <a:t>command</a:t>
            </a:r>
            <a:r>
              <a:rPr lang="en">
                <a:solidFill>
                  <a:srgbClr val="24292E"/>
                </a:solidFill>
                <a:highlight>
                  <a:srgbClr val="FFFFFF"/>
                </a:highlight>
                <a:latin typeface="Roboto"/>
                <a:ea typeface="Roboto"/>
                <a:cs typeface="Roboto"/>
                <a:sym typeface="Roboto"/>
              </a:rPr>
              <a:t> + </a:t>
            </a:r>
            <a:r>
              <a:rPr lang="en" sz="1200">
                <a:solidFill>
                  <a:srgbClr val="24292E"/>
                </a:solidFill>
                <a:highlight>
                  <a:srgbClr val="EFEFEF"/>
                </a:highlight>
                <a:latin typeface="Consolas"/>
                <a:ea typeface="Consolas"/>
                <a:cs typeface="Consolas"/>
                <a:sym typeface="Consolas"/>
              </a:rPr>
              <a:t>option</a:t>
            </a:r>
            <a:r>
              <a:rPr lang="en">
                <a:solidFill>
                  <a:srgbClr val="24292E"/>
                </a:solidFill>
                <a:highlight>
                  <a:srgbClr val="FFFFFF"/>
                </a:highlight>
                <a:latin typeface="Roboto"/>
                <a:ea typeface="Roboto"/>
                <a:cs typeface="Roboto"/>
                <a:sym typeface="Roboto"/>
              </a:rPr>
              <a:t> + </a:t>
            </a:r>
            <a:r>
              <a:rPr lang="en" sz="1200">
                <a:solidFill>
                  <a:srgbClr val="24292E"/>
                </a:solidFill>
                <a:highlight>
                  <a:srgbClr val="EFEFEF"/>
                </a:highlight>
                <a:latin typeface="Consolas"/>
                <a:ea typeface="Consolas"/>
                <a:cs typeface="Consolas"/>
                <a:sym typeface="Consolas"/>
              </a:rPr>
              <a:t>i</a:t>
            </a:r>
            <a:r>
              <a:rPr lang="en">
                <a:solidFill>
                  <a:srgbClr val="24292E"/>
                </a:solidFill>
                <a:highlight>
                  <a:srgbClr val="FFFFFF"/>
                </a:highlight>
                <a:latin typeface="Roboto"/>
                <a:ea typeface="Roboto"/>
                <a:cs typeface="Roboto"/>
                <a:sym typeface="Roboto"/>
              </a:rPr>
              <a:t> on a Mac.</a:t>
            </a:r>
            <a:endParaRPr>
              <a:solidFill>
                <a:srgbClr val="24292E"/>
              </a:solidFill>
              <a:highlight>
                <a:srgbClr val="FFFFFF"/>
              </a:highlight>
              <a:latin typeface="Roboto"/>
              <a:ea typeface="Roboto"/>
              <a:cs typeface="Roboto"/>
              <a:sym typeface="Roboto"/>
            </a:endParaRPr>
          </a:p>
          <a:p>
            <a:pPr indent="0" lvl="0" marL="914400" rtl="0" algn="l">
              <a:lnSpc>
                <a:spcPct val="115000"/>
              </a:lnSpc>
              <a:spcBef>
                <a:spcPts val="300"/>
              </a:spcBef>
              <a:spcAft>
                <a:spcPts val="0"/>
              </a:spcAft>
              <a:buNone/>
            </a:pPr>
            <a:r>
              <a:t/>
            </a:r>
            <a:endParaRPr>
              <a:solidFill>
                <a:srgbClr val="24292E"/>
              </a:solidFill>
              <a:highlight>
                <a:schemeClr val="lt1"/>
              </a:highlight>
              <a:latin typeface="Roboto"/>
              <a:ea typeface="Roboto"/>
              <a:cs typeface="Roboto"/>
              <a:sym typeface="Roboto"/>
            </a:endParaRPr>
          </a:p>
          <a:p>
            <a:pPr indent="0" lvl="0" marL="914400" rtl="0" algn="l">
              <a:lnSpc>
                <a:spcPct val="115000"/>
              </a:lnSpc>
              <a:spcBef>
                <a:spcPts val="1200"/>
              </a:spcBef>
              <a:spcAft>
                <a:spcPts val="1200"/>
              </a:spcAft>
              <a:buNone/>
            </a:pPr>
            <a:r>
              <a:t/>
            </a:r>
            <a:endParaRPr b="1" sz="1200">
              <a:solidFill>
                <a:srgbClr val="24292E"/>
              </a:solidFill>
              <a:highlight>
                <a:schemeClr val="lt1"/>
              </a:highlight>
            </a:endParaRPr>
          </a:p>
        </p:txBody>
      </p:sp>
      <p:sp>
        <p:nvSpPr>
          <p:cNvPr id="4076" name="Google Shape;4076;p263"/>
          <p:cNvSpPr txBox="1"/>
          <p:nvPr/>
        </p:nvSpPr>
        <p:spPr>
          <a:xfrm>
            <a:off x="53200" y="2724475"/>
            <a:ext cx="8816400" cy="18021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30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Make sure the </a:t>
            </a:r>
            <a:r>
              <a:rPr lang="en" sz="1200">
                <a:solidFill>
                  <a:srgbClr val="24292E"/>
                </a:solidFill>
                <a:highlight>
                  <a:srgbClr val="EFEFEF"/>
                </a:highlight>
                <a:latin typeface="Consolas"/>
                <a:ea typeface="Consolas"/>
                <a:cs typeface="Consolas"/>
                <a:sym typeface="Consolas"/>
              </a:rPr>
              <a:t>Elements</a:t>
            </a:r>
            <a:r>
              <a:rPr lang="en">
                <a:solidFill>
                  <a:srgbClr val="24292E"/>
                </a:solidFill>
                <a:highlight>
                  <a:srgbClr val="FFFFFF"/>
                </a:highlight>
                <a:latin typeface="Roboto"/>
                <a:ea typeface="Roboto"/>
                <a:cs typeface="Roboto"/>
                <a:sym typeface="Roboto"/>
              </a:rPr>
              <a:t> tab is selected.</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Study the code here and see how it compares to the actual HTML document slacked out.</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Experiment with modifying the HTML document in VS Code and reloading the web page and inspector.</a:t>
            </a:r>
            <a:endParaRPr>
              <a:solidFill>
                <a:srgbClr val="24292E"/>
              </a:solidFill>
              <a:highlight>
                <a:srgbClr val="FFFFFF"/>
              </a:highlight>
              <a:latin typeface="Roboto"/>
              <a:ea typeface="Roboto"/>
              <a:cs typeface="Roboto"/>
              <a:sym typeface="Roboto"/>
            </a:endParaRPr>
          </a:p>
          <a:p>
            <a:pPr indent="-317500" lvl="1" marL="13716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What happens when you remove an element's closing tag or misspell </a:t>
            </a:r>
            <a:r>
              <a:rPr lang="en" sz="1200">
                <a:solidFill>
                  <a:srgbClr val="24292E"/>
                </a:solidFill>
                <a:highlight>
                  <a:srgbClr val="EFEFEF"/>
                </a:highlight>
                <a:latin typeface="Consolas"/>
                <a:ea typeface="Consolas"/>
                <a:cs typeface="Consolas"/>
                <a:sym typeface="Consolas"/>
              </a:rPr>
              <a:t>head</a:t>
            </a:r>
            <a:r>
              <a:rPr lang="en">
                <a:solidFill>
                  <a:srgbClr val="24292E"/>
                </a:solidFill>
                <a:highlight>
                  <a:srgbClr val="FFFFFF"/>
                </a:highlight>
                <a:latin typeface="Roboto"/>
                <a:ea typeface="Roboto"/>
                <a:cs typeface="Roboto"/>
                <a:sym typeface="Roboto"/>
              </a:rPr>
              <a:t> or </a:t>
            </a:r>
            <a:r>
              <a:rPr lang="en" sz="1200">
                <a:solidFill>
                  <a:srgbClr val="24292E"/>
                </a:solidFill>
                <a:highlight>
                  <a:srgbClr val="EFEFEF"/>
                </a:highlight>
                <a:latin typeface="Consolas"/>
                <a:ea typeface="Consolas"/>
                <a:cs typeface="Consolas"/>
                <a:sym typeface="Consolas"/>
              </a:rPr>
              <a:t>html</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0" name="Shape 4080"/>
        <p:cNvGrpSpPr/>
        <p:nvPr/>
      </p:nvGrpSpPr>
      <p:grpSpPr>
        <a:xfrm>
          <a:off x="0" y="0"/>
          <a:ext cx="0" cy="0"/>
          <a:chOff x="0" y="0"/>
          <a:chExt cx="0" cy="0"/>
        </a:xfrm>
      </p:grpSpPr>
      <p:sp>
        <p:nvSpPr>
          <p:cNvPr id="4081" name="Google Shape;4081;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82" name="Google Shape;4082;p2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2" name="Shape 3902"/>
        <p:cNvGrpSpPr/>
        <p:nvPr/>
      </p:nvGrpSpPr>
      <p:grpSpPr>
        <a:xfrm>
          <a:off x="0" y="0"/>
          <a:ext cx="0" cy="0"/>
          <a:chOff x="0" y="0"/>
          <a:chExt cx="0" cy="0"/>
        </a:xfrm>
      </p:grpSpPr>
      <p:sp>
        <p:nvSpPr>
          <p:cNvPr id="3903" name="Google Shape;3903;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904" name="Google Shape;3904;p247"/>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6" name="Shape 4086"/>
        <p:cNvGrpSpPr/>
        <p:nvPr/>
      </p:nvGrpSpPr>
      <p:grpSpPr>
        <a:xfrm>
          <a:off x="0" y="0"/>
          <a:ext cx="0" cy="0"/>
          <a:chOff x="0" y="0"/>
          <a:chExt cx="0" cy="0"/>
        </a:xfrm>
      </p:grpSpPr>
      <p:sp>
        <p:nvSpPr>
          <p:cNvPr id="4087" name="Google Shape;4087;p26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4088" name="Google Shape;4088;p2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89" name="Google Shape;4089;p2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90" name="Google Shape;4090;p265"/>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Research HTML Tags </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a:t>
            </a:r>
            <a:r>
              <a:rPr lang="en" sz="1900">
                <a:latin typeface="Roboto Light"/>
                <a:ea typeface="Roboto Light"/>
                <a:cs typeface="Roboto Light"/>
                <a:sym typeface="Roboto Light"/>
              </a:rPr>
              <a:t> and your partner will create a list of HTML elements and their descriptions. You should create a valid, informational HTML document in </a:t>
            </a:r>
            <a:r>
              <a:rPr lang="en" sz="1900">
                <a:latin typeface="Roboto Light"/>
                <a:ea typeface="Roboto Light"/>
                <a:cs typeface="Roboto Light"/>
                <a:sym typeface="Roboto Light"/>
              </a:rPr>
              <a:t>which</a:t>
            </a:r>
            <a:r>
              <a:rPr lang="en" sz="1900">
                <a:latin typeface="Roboto Light"/>
                <a:ea typeface="Roboto Light"/>
                <a:cs typeface="Roboto Light"/>
                <a:sym typeface="Roboto Light"/>
              </a:rPr>
              <a:t> they use and describe as many of their researched elements as possible.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sp>
        <p:nvSpPr>
          <p:cNvPr id="4095" name="Google Shape;4095;p266"/>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4096" name="Google Shape;4096;p2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Inspect Hello, HTML</a:t>
            </a:r>
            <a:endParaRPr b="1">
              <a:latin typeface="Roboto"/>
              <a:ea typeface="Roboto"/>
              <a:cs typeface="Roboto"/>
              <a:sym typeface="Roboto"/>
            </a:endParaRPr>
          </a:p>
        </p:txBody>
      </p:sp>
      <p:sp>
        <p:nvSpPr>
          <p:cNvPr id="4097" name="Google Shape;4097;p2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98" name="Google Shape;4098;p2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99" name="Google Shape;4099;p266"/>
          <p:cNvSpPr txBox="1"/>
          <p:nvPr/>
        </p:nvSpPr>
        <p:spPr>
          <a:xfrm>
            <a:off x="532350" y="1071750"/>
            <a:ext cx="8460900" cy="180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With a partner, research and create a list of different HTML elements and their descriptions.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This list should be a combination of elements we've gone over already and some new elements we haven't yet discussed.</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Try to list as many elements as possible.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Identify which elements are void elements (self-closing), and which are not.</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valid, informational HTML document where you use and describe and use as many of the different researched elements as possible.</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914400" rtl="0" algn="l">
              <a:lnSpc>
                <a:spcPct val="115000"/>
              </a:lnSpc>
              <a:spcBef>
                <a:spcPts val="300"/>
              </a:spcBef>
              <a:spcAft>
                <a:spcPts val="1200"/>
              </a:spcAft>
              <a:buNone/>
            </a:pPr>
            <a:r>
              <a:t/>
            </a:r>
            <a:endParaRPr b="1" sz="1200">
              <a:solidFill>
                <a:srgbClr val="24292E"/>
              </a:solidFill>
              <a:highlight>
                <a:schemeClr val="lt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3" name="Shape 4103"/>
        <p:cNvGrpSpPr/>
        <p:nvPr/>
      </p:nvGrpSpPr>
      <p:grpSpPr>
        <a:xfrm>
          <a:off x="0" y="0"/>
          <a:ext cx="0" cy="0"/>
          <a:chOff x="0" y="0"/>
          <a:chExt cx="0" cy="0"/>
        </a:xfrm>
      </p:grpSpPr>
      <p:sp>
        <p:nvSpPr>
          <p:cNvPr id="4104" name="Google Shape;4104;p26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4105" name="Google Shape;4105;p2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06" name="Google Shape;4106;p2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07" name="Google Shape;4107;p267"/>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Everyone</a:t>
            </a:r>
            <a:r>
              <a:rPr b="1" lang="en" sz="2600">
                <a:solidFill>
                  <a:schemeClr val="dk1"/>
                </a:solidFill>
              </a:rPr>
              <a:t>: </a:t>
            </a:r>
            <a:r>
              <a:rPr b="1" lang="en" sz="2600"/>
              <a:t>Discuss HTML Tags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everyone will discuss some of different HTML elements we were able to research in the last activity.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1" name="Shape 4111"/>
        <p:cNvGrpSpPr/>
        <p:nvPr/>
      </p:nvGrpSpPr>
      <p:grpSpPr>
        <a:xfrm>
          <a:off x="0" y="0"/>
          <a:ext cx="0" cy="0"/>
          <a:chOff x="0" y="0"/>
          <a:chExt cx="0" cy="0"/>
        </a:xfrm>
      </p:grpSpPr>
      <p:pic>
        <p:nvPicPr>
          <p:cNvPr id="4112" name="Google Shape;4112;p268"/>
          <p:cNvPicPr preferRelativeResize="0"/>
          <p:nvPr/>
        </p:nvPicPr>
        <p:blipFill rotWithShape="1">
          <a:blip r:embed="rId3">
            <a:alphaModFix/>
          </a:blip>
          <a:srcRect b="0" l="0" r="0" t="0"/>
          <a:stretch/>
        </p:blipFill>
        <p:spPr>
          <a:xfrm>
            <a:off x="0" y="0"/>
            <a:ext cx="9144000" cy="5143503"/>
          </a:xfrm>
          <a:prstGeom prst="rect">
            <a:avLst/>
          </a:prstGeom>
          <a:noFill/>
          <a:ln>
            <a:noFill/>
          </a:ln>
        </p:spPr>
      </p:pic>
      <p:sp>
        <p:nvSpPr>
          <p:cNvPr id="4113" name="Google Shape;4113;p2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14" name="Google Shape;4114;p2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115" name="Google Shape;4115;p268"/>
          <p:cNvSpPr txBox="1"/>
          <p:nvPr/>
        </p:nvSpPr>
        <p:spPr>
          <a:xfrm>
            <a:off x="2409625" y="2273075"/>
            <a:ext cx="3745500" cy="23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FFFFFF"/>
                </a:solidFill>
                <a:latin typeface="Roboto"/>
                <a:ea typeface="Roboto"/>
                <a:cs typeface="Roboto"/>
                <a:sym typeface="Roboto"/>
              </a:rPr>
              <a:t>D</a:t>
            </a:r>
            <a:r>
              <a:rPr lang="en" sz="3400">
                <a:solidFill>
                  <a:srgbClr val="FFFFFF"/>
                </a:solidFill>
                <a:latin typeface="Roboto"/>
                <a:ea typeface="Roboto"/>
                <a:cs typeface="Roboto"/>
                <a:sym typeface="Roboto"/>
              </a:rPr>
              <a:t>ifferent </a:t>
            </a:r>
            <a:endParaRPr sz="3400">
              <a:solidFill>
                <a:srgbClr val="FFFFFF"/>
              </a:solidFill>
              <a:latin typeface="Roboto"/>
              <a:ea typeface="Roboto"/>
              <a:cs typeface="Roboto"/>
              <a:sym typeface="Roboto"/>
            </a:endParaRPr>
          </a:p>
          <a:p>
            <a:pPr indent="0" lvl="0" marL="0" rtl="0" algn="ctr">
              <a:spcBef>
                <a:spcPts val="1600"/>
              </a:spcBef>
              <a:spcAft>
                <a:spcPts val="0"/>
              </a:spcAft>
              <a:buNone/>
            </a:pPr>
            <a:r>
              <a:rPr b="1" lang="en" sz="3400">
                <a:solidFill>
                  <a:srgbClr val="FFFFFF"/>
                </a:solidFill>
                <a:latin typeface="Roboto"/>
                <a:ea typeface="Roboto"/>
                <a:cs typeface="Roboto"/>
                <a:sym typeface="Roboto"/>
              </a:rPr>
              <a:t>HTML</a:t>
            </a:r>
            <a:r>
              <a:rPr lang="en" sz="3400">
                <a:solidFill>
                  <a:srgbClr val="FFFFFF"/>
                </a:solidFill>
                <a:latin typeface="Roboto"/>
                <a:ea typeface="Roboto"/>
                <a:cs typeface="Roboto"/>
                <a:sym typeface="Roboto"/>
              </a:rPr>
              <a:t> elements</a:t>
            </a:r>
            <a:endParaRPr sz="3400">
              <a:solidFill>
                <a:srgbClr val="FFFFFF"/>
              </a:solidFill>
              <a:latin typeface="Roboto"/>
              <a:ea typeface="Roboto"/>
              <a:cs typeface="Roboto"/>
              <a:sym typeface="Roboto"/>
            </a:endParaRPr>
          </a:p>
          <a:p>
            <a:pPr indent="0" lvl="0" marL="0" rtl="0" algn="ctr">
              <a:spcBef>
                <a:spcPts val="1600"/>
              </a:spcBef>
              <a:spcAft>
                <a:spcPts val="1600"/>
              </a:spcAft>
              <a:buNone/>
            </a:pPr>
            <a:r>
              <a:rPr lang="en" sz="3400">
                <a:solidFill>
                  <a:srgbClr val="FFFFFF"/>
                </a:solidFill>
                <a:latin typeface="Roboto"/>
                <a:ea typeface="Roboto"/>
                <a:cs typeface="Roboto"/>
                <a:sym typeface="Roboto"/>
              </a:rPr>
              <a:t>we were </a:t>
            </a:r>
            <a:r>
              <a:rPr lang="en" sz="3400">
                <a:solidFill>
                  <a:srgbClr val="FFFFFF"/>
                </a:solidFill>
                <a:latin typeface="Roboto"/>
                <a:ea typeface="Roboto"/>
                <a:cs typeface="Roboto"/>
                <a:sym typeface="Roboto"/>
              </a:rPr>
              <a:t>exposed</a:t>
            </a:r>
            <a:r>
              <a:rPr lang="en" sz="3400">
                <a:solidFill>
                  <a:srgbClr val="FFFFFF"/>
                </a:solidFill>
                <a:latin typeface="Roboto"/>
                <a:ea typeface="Roboto"/>
                <a:cs typeface="Roboto"/>
                <a:sym typeface="Roboto"/>
              </a:rPr>
              <a:t> to so far! </a:t>
            </a:r>
            <a:endParaRPr sz="3400">
              <a:solidFill>
                <a:srgbClr val="FFFFFF"/>
              </a:solidFill>
              <a:latin typeface="Roboto"/>
              <a:ea typeface="Roboto"/>
              <a:cs typeface="Roboto"/>
              <a:sym typeface="Roboto"/>
            </a:endParaRPr>
          </a:p>
        </p:txBody>
      </p:sp>
      <p:cxnSp>
        <p:nvCxnSpPr>
          <p:cNvPr id="4116" name="Google Shape;4116;p268"/>
          <p:cNvCxnSpPr/>
          <p:nvPr/>
        </p:nvCxnSpPr>
        <p:spPr>
          <a:xfrm>
            <a:off x="2682625" y="3802525"/>
            <a:ext cx="31995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0" name="Shape 4120"/>
        <p:cNvGrpSpPr/>
        <p:nvPr/>
      </p:nvGrpSpPr>
      <p:grpSpPr>
        <a:xfrm>
          <a:off x="0" y="0"/>
          <a:ext cx="0" cy="0"/>
          <a:chOff x="0" y="0"/>
          <a:chExt cx="0" cy="0"/>
        </a:xfrm>
      </p:grpSpPr>
      <p:sp>
        <p:nvSpPr>
          <p:cNvPr id="4121" name="Google Shape;4121;p26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4122" name="Google Shape;4122;p2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23" name="Google Shape;4123;p2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24" name="Google Shape;4124;p269"/>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My First HTML</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you will create a simple HTML page.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sp>
        <p:nvSpPr>
          <p:cNvPr id="4129" name="Google Shape;4129;p270"/>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4130" name="Google Shape;4130;p2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sz="2600">
                <a:latin typeface="Roboto"/>
                <a:ea typeface="Roboto"/>
                <a:cs typeface="Roboto"/>
                <a:sym typeface="Roboto"/>
              </a:rPr>
              <a:t>Discuss HTML Tags</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131" name="Google Shape;4131;p2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32" name="Google Shape;4132;p2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33" name="Google Shape;4133;p270"/>
          <p:cNvSpPr txBox="1"/>
          <p:nvPr/>
        </p:nvSpPr>
        <p:spPr>
          <a:xfrm>
            <a:off x="480900" y="896850"/>
            <a:ext cx="8460900" cy="1802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In a new HTML file, create the basic structure of an HTML document and include in it the following:</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100">
                <a:solidFill>
                  <a:srgbClr val="24292E"/>
                </a:solidFill>
                <a:highlight>
                  <a:srgbClr val="EFEFEF"/>
                </a:highlight>
                <a:latin typeface="Consolas"/>
                <a:ea typeface="Consolas"/>
                <a:cs typeface="Consolas"/>
                <a:sym typeface="Consolas"/>
              </a:rPr>
              <a:t>DOCTYPE</a:t>
            </a:r>
            <a:r>
              <a:rPr lang="en" sz="1300">
                <a:solidFill>
                  <a:srgbClr val="24292E"/>
                </a:solidFill>
                <a:highlight>
                  <a:srgbClr val="FFFFFF"/>
                </a:highlight>
                <a:latin typeface="Roboto"/>
                <a:ea typeface="Roboto"/>
                <a:cs typeface="Roboto"/>
                <a:sym typeface="Roboto"/>
              </a:rPr>
              <a:t> declaration</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100">
                <a:solidFill>
                  <a:srgbClr val="24292E"/>
                </a:solidFill>
                <a:highlight>
                  <a:srgbClr val="EFEFEF"/>
                </a:highlight>
                <a:latin typeface="Consolas"/>
                <a:ea typeface="Consolas"/>
                <a:cs typeface="Consolas"/>
                <a:sym typeface="Consolas"/>
              </a:rPr>
              <a:t>head</a:t>
            </a:r>
            <a:r>
              <a:rPr lang="en" sz="1300">
                <a:solidFill>
                  <a:srgbClr val="24292E"/>
                </a:solidFill>
                <a:highlight>
                  <a:srgbClr val="FFFFFF"/>
                </a:highlight>
                <a:latin typeface="Roboto"/>
                <a:ea typeface="Roboto"/>
                <a:cs typeface="Roboto"/>
                <a:sym typeface="Roboto"/>
              </a:rPr>
              <a:t> tag with nested title tag</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100">
                <a:solidFill>
                  <a:srgbClr val="24292E"/>
                </a:solidFill>
                <a:highlight>
                  <a:srgbClr val="FFFFFF"/>
                </a:highlight>
                <a:latin typeface="Consolas"/>
                <a:ea typeface="Consolas"/>
                <a:cs typeface="Consolas"/>
                <a:sym typeface="Consolas"/>
              </a:rPr>
              <a:t>h1</a:t>
            </a:r>
            <a:r>
              <a:rPr lang="en" sz="1300">
                <a:solidFill>
                  <a:srgbClr val="24292E"/>
                </a:solidFill>
                <a:highlight>
                  <a:srgbClr val="FFFFFF"/>
                </a:highlight>
                <a:latin typeface="Roboto"/>
                <a:ea typeface="Roboto"/>
                <a:cs typeface="Roboto"/>
                <a:sym typeface="Roboto"/>
              </a:rPr>
              <a:t> tag with a title of your choice</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Embed an image</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Create the following three links on your page:</a:t>
            </a:r>
            <a:endParaRPr sz="1300">
              <a:solidFill>
                <a:srgbClr val="24292E"/>
              </a:solidFill>
              <a:highlight>
                <a:srgbClr val="FFFFFF"/>
              </a:highlight>
              <a:latin typeface="Roboto"/>
              <a:ea typeface="Roboto"/>
              <a:cs typeface="Roboto"/>
              <a:sym typeface="Roboto"/>
            </a:endParaRPr>
          </a:p>
          <a:p>
            <a:pPr indent="-311150" lvl="2" marL="13716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One link that leads to the website of your choice. Give this link an attribute </a:t>
            </a:r>
            <a:r>
              <a:rPr lang="en" sz="1100">
                <a:solidFill>
                  <a:srgbClr val="24292E"/>
                </a:solidFill>
                <a:highlight>
                  <a:srgbClr val="EFEFEF"/>
                </a:highlight>
                <a:latin typeface="Consolas"/>
                <a:ea typeface="Consolas"/>
                <a:cs typeface="Consolas"/>
                <a:sym typeface="Consolas"/>
              </a:rPr>
              <a:t>target="_blank"</a:t>
            </a:r>
            <a:r>
              <a:rPr lang="en" sz="1300">
                <a:solidFill>
                  <a:srgbClr val="24292E"/>
                </a:solidFill>
                <a:highlight>
                  <a:srgbClr val="FFFFFF"/>
                </a:highlight>
                <a:latin typeface="Roboto"/>
                <a:ea typeface="Roboto"/>
                <a:cs typeface="Roboto"/>
                <a:sym typeface="Roboto"/>
              </a:rPr>
              <a:t> so that it opens a new tab when clicked.</a:t>
            </a:r>
            <a:endParaRPr sz="1300">
              <a:solidFill>
                <a:srgbClr val="24292E"/>
              </a:solidFill>
              <a:highlight>
                <a:srgbClr val="FFFFFF"/>
              </a:highlight>
              <a:latin typeface="Roboto"/>
              <a:ea typeface="Roboto"/>
              <a:cs typeface="Roboto"/>
              <a:sym typeface="Roboto"/>
            </a:endParaRPr>
          </a:p>
          <a:p>
            <a:pPr indent="-311150" lvl="2" marL="13716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Create a second link to a different website, but give this link bold text.</a:t>
            </a:r>
            <a:endParaRPr sz="1300">
              <a:solidFill>
                <a:srgbClr val="24292E"/>
              </a:solidFill>
              <a:highlight>
                <a:srgbClr val="FFFFFF"/>
              </a:highlight>
              <a:latin typeface="Roboto"/>
              <a:ea typeface="Roboto"/>
              <a:cs typeface="Roboto"/>
              <a:sym typeface="Roboto"/>
            </a:endParaRPr>
          </a:p>
          <a:p>
            <a:pPr indent="-311150" lvl="2" marL="13716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Make the third link a placeholder so it goes nowhere.</a:t>
            </a:r>
            <a:endParaRPr sz="1300">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300">
              <a:solidFill>
                <a:srgbClr val="24292E"/>
              </a:solidFill>
              <a:highlight>
                <a:srgbClr val="EFEFEF"/>
              </a:highlight>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24292E"/>
              </a:solidFill>
              <a:highlight>
                <a:srgbClr val="FFFFFF"/>
              </a:highlight>
              <a:latin typeface="Roboto"/>
              <a:ea typeface="Roboto"/>
              <a:cs typeface="Roboto"/>
              <a:sym typeface="Roboto"/>
            </a:endParaRPr>
          </a:p>
          <a:p>
            <a:pPr indent="0" lvl="0" marL="914400" rtl="0" algn="l">
              <a:lnSpc>
                <a:spcPct val="115000"/>
              </a:lnSpc>
              <a:spcBef>
                <a:spcPts val="300"/>
              </a:spcBef>
              <a:spcAft>
                <a:spcPts val="1200"/>
              </a:spcAft>
              <a:buNone/>
            </a:pPr>
            <a:r>
              <a:t/>
            </a:r>
            <a:endParaRPr b="1" sz="1200">
              <a:solidFill>
                <a:srgbClr val="24292E"/>
              </a:solidFill>
              <a:highlight>
                <a:schemeClr val="lt1"/>
              </a:highlight>
            </a:endParaRPr>
          </a:p>
        </p:txBody>
      </p:sp>
      <p:sp>
        <p:nvSpPr>
          <p:cNvPr id="4134" name="Google Shape;4134;p270"/>
          <p:cNvSpPr txBox="1"/>
          <p:nvPr/>
        </p:nvSpPr>
        <p:spPr>
          <a:xfrm>
            <a:off x="532350" y="3151175"/>
            <a:ext cx="8622000" cy="69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4292E"/>
              </a:buClr>
              <a:buSzPts val="1300"/>
              <a:buFont typeface="Roboto"/>
              <a:buChar char="●"/>
            </a:pPr>
            <a:r>
              <a:rPr b="1" lang="en" sz="1300">
                <a:solidFill>
                  <a:srgbClr val="24292E"/>
                </a:solidFill>
                <a:highlight>
                  <a:srgbClr val="FFFFFF"/>
                </a:highlight>
                <a:latin typeface="Roboto"/>
                <a:ea typeface="Roboto"/>
                <a:cs typeface="Roboto"/>
                <a:sym typeface="Roboto"/>
              </a:rPr>
              <a:t>HINT</a:t>
            </a:r>
            <a:r>
              <a:rPr lang="en" sz="1300">
                <a:solidFill>
                  <a:srgbClr val="24292E"/>
                </a:solidFill>
                <a:highlight>
                  <a:srgbClr val="FFFFFF"/>
                </a:highlight>
                <a:latin typeface="Roboto"/>
                <a:ea typeface="Roboto"/>
                <a:cs typeface="Roboto"/>
                <a:sym typeface="Roboto"/>
              </a:rPr>
              <a:t>: You should be checking the rendered HTML in Chrome as you code to make sure you're going in the right direction.</a:t>
            </a:r>
            <a:endParaRPr sz="1300">
              <a:latin typeface="Roboto"/>
              <a:ea typeface="Roboto"/>
              <a:cs typeface="Roboto"/>
              <a:sym typeface="Roboto"/>
            </a:endParaRPr>
          </a:p>
        </p:txBody>
      </p:sp>
      <p:sp>
        <p:nvSpPr>
          <p:cNvPr id="4135" name="Google Shape;4135;p270"/>
          <p:cNvSpPr txBox="1"/>
          <p:nvPr/>
        </p:nvSpPr>
        <p:spPr>
          <a:xfrm>
            <a:off x="532350" y="3667500"/>
            <a:ext cx="5925300" cy="691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sz="1300">
                <a:latin typeface="Roboto"/>
                <a:ea typeface="Roboto"/>
                <a:cs typeface="Roboto"/>
                <a:sym typeface="Roboto"/>
              </a:rPr>
              <a:t>Bonus</a:t>
            </a:r>
            <a:r>
              <a:rPr lang="en" sz="1300">
                <a:latin typeface="Roboto"/>
                <a:ea typeface="Roboto"/>
                <a:cs typeface="Roboto"/>
                <a:sym typeface="Roboto"/>
              </a:rPr>
              <a:t>:</a:t>
            </a:r>
            <a:endParaRPr sz="1300">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Create an ordered list of steps to make a sandwich.</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Create an unordered list of 5 bands/musicians you like.</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Use an alternate way of separating links without line breaks.</a:t>
            </a:r>
            <a:endParaRPr sz="1300">
              <a:solidFill>
                <a:srgbClr val="24292E"/>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Embed a YouTube video of your favorite band/musician. </a:t>
            </a:r>
            <a:endParaRPr sz="1300">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914400" rtl="0" algn="l">
              <a:lnSpc>
                <a:spcPct val="115000"/>
              </a:lnSpc>
              <a:spcBef>
                <a:spcPts val="300"/>
              </a:spcBef>
              <a:spcAft>
                <a:spcPts val="0"/>
              </a:spcAft>
              <a:buNone/>
            </a:pPr>
            <a:r>
              <a:t/>
            </a:r>
            <a:endParaRPr/>
          </a:p>
          <a:p>
            <a:pPr indent="0" lvl="0" marL="0" rtl="0" algn="l">
              <a:spcBef>
                <a:spcPts val="0"/>
              </a:spcBef>
              <a:spcAft>
                <a:spcPts val="0"/>
              </a:spcAft>
              <a:buNone/>
            </a:pPr>
            <a:r>
              <a:t/>
            </a:r>
            <a:endParaRPr/>
          </a:p>
        </p:txBody>
      </p:sp>
      <p:pic>
        <p:nvPicPr>
          <p:cNvPr id="4136" name="Google Shape;4136;p270"/>
          <p:cNvPicPr preferRelativeResize="0"/>
          <p:nvPr/>
        </p:nvPicPr>
        <p:blipFill>
          <a:blip r:embed="rId3">
            <a:alphaModFix/>
          </a:blip>
          <a:stretch>
            <a:fillRect/>
          </a:stretch>
        </p:blipFill>
        <p:spPr>
          <a:xfrm rot="-1188523">
            <a:off x="73255" y="3062099"/>
            <a:ext cx="639676" cy="6396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0" name="Shape 4140"/>
        <p:cNvGrpSpPr/>
        <p:nvPr/>
      </p:nvGrpSpPr>
      <p:grpSpPr>
        <a:xfrm>
          <a:off x="0" y="0"/>
          <a:ext cx="0" cy="0"/>
          <a:chOff x="0" y="0"/>
          <a:chExt cx="0" cy="0"/>
        </a:xfrm>
      </p:grpSpPr>
      <p:sp>
        <p:nvSpPr>
          <p:cNvPr id="4141" name="Google Shape;4141;p2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42" name="Google Shape;4142;p2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6" name="Shape 4146"/>
        <p:cNvGrpSpPr/>
        <p:nvPr/>
      </p:nvGrpSpPr>
      <p:grpSpPr>
        <a:xfrm>
          <a:off x="0" y="0"/>
          <a:ext cx="0" cy="0"/>
          <a:chOff x="0" y="0"/>
          <a:chExt cx="0" cy="0"/>
        </a:xfrm>
      </p:grpSpPr>
      <p:pic>
        <p:nvPicPr>
          <p:cNvPr id="4147" name="Google Shape;4147;p272"/>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4148" name="Google Shape;4148;p2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4149" name="Google Shape;4149;p272" title="15 minute Countdown timer (with alarm)">
            <a:hlinkClick r:id="rId4"/>
          </p:cNvPr>
          <p:cNvPicPr preferRelativeResize="0"/>
          <p:nvPr/>
        </p:nvPicPr>
        <p:blipFill>
          <a:blip r:embed="rId5">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3" name="Shape 4153"/>
        <p:cNvGrpSpPr/>
        <p:nvPr/>
      </p:nvGrpSpPr>
      <p:grpSpPr>
        <a:xfrm>
          <a:off x="0" y="0"/>
          <a:ext cx="0" cy="0"/>
          <a:chOff x="0" y="0"/>
          <a:chExt cx="0" cy="0"/>
        </a:xfrm>
      </p:grpSpPr>
      <p:sp>
        <p:nvSpPr>
          <p:cNvPr id="4154" name="Google Shape;4154;p27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a:t>
            </a:r>
            <a:r>
              <a:rPr lang="en"/>
              <a:t>5 Minutes</a:t>
            </a:r>
            <a:endParaRPr/>
          </a:p>
        </p:txBody>
      </p:sp>
      <p:sp>
        <p:nvSpPr>
          <p:cNvPr id="4155" name="Google Shape;4155;p2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56" name="Google Shape;4156;p2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57" name="Google Shape;4157;p27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Fix the HTM</a:t>
            </a:r>
            <a:r>
              <a:rPr b="1" lang="en" sz="2600"/>
              <a:t>L</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you will be tasked with fixing mistakes in a HTML document.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sp>
        <p:nvSpPr>
          <p:cNvPr id="4162" name="Google Shape;4162;p274"/>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4163" name="Google Shape;4163;p2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sz="2600">
                <a:latin typeface="Roboto"/>
                <a:ea typeface="Roboto"/>
                <a:cs typeface="Roboto"/>
                <a:sym typeface="Roboto"/>
              </a:rPr>
              <a:t>Fix the </a:t>
            </a:r>
            <a:r>
              <a:rPr b="1" lang="en" sz="2600">
                <a:latin typeface="Roboto"/>
                <a:ea typeface="Roboto"/>
                <a:cs typeface="Roboto"/>
                <a:sym typeface="Roboto"/>
              </a:rPr>
              <a:t>HTML</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164" name="Google Shape;4164;p2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65" name="Google Shape;4165;p2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66" name="Google Shape;4166;p274"/>
          <p:cNvSpPr txBox="1"/>
          <p:nvPr/>
        </p:nvSpPr>
        <p:spPr>
          <a:xfrm>
            <a:off x="667750" y="1126575"/>
            <a:ext cx="7725600" cy="1717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solidFill>
                  <a:srgbClr val="24292E"/>
                </a:solidFill>
                <a:highlight>
                  <a:srgbClr val="FFFFFF"/>
                </a:highlight>
                <a:latin typeface="Roboto"/>
                <a:ea typeface="Roboto"/>
                <a:cs typeface="Roboto"/>
                <a:sym typeface="Roboto"/>
              </a:rPr>
              <a:t>Open the </a:t>
            </a:r>
            <a:r>
              <a:rPr lang="en" sz="1200">
                <a:solidFill>
                  <a:srgbClr val="0366D6"/>
                </a:solidFill>
                <a:highlight>
                  <a:srgbClr val="EFEFEF"/>
                </a:highlight>
                <a:uFill>
                  <a:noFill/>
                </a:uFill>
                <a:latin typeface="Consolas"/>
                <a:ea typeface="Consolas"/>
                <a:cs typeface="Consolas"/>
                <a:sym typeface="Consolas"/>
                <a:hlinkClick r:id="rId3">
                  <a:extLst>
                    <a:ext uri="{A12FA001-AC4F-418D-AE19-62706E023703}">
                      <ahyp:hlinkClr val="tx"/>
                    </a:ext>
                  </a:extLst>
                </a:hlinkClick>
              </a:rPr>
              <a:t>index.html</a:t>
            </a:r>
            <a:r>
              <a:rPr lang="en">
                <a:solidFill>
                  <a:srgbClr val="24292E"/>
                </a:solidFill>
                <a:highlight>
                  <a:srgbClr val="FFFFFF"/>
                </a:highlight>
                <a:latin typeface="Roboto"/>
                <a:ea typeface="Roboto"/>
                <a:cs typeface="Roboto"/>
                <a:sym typeface="Roboto"/>
              </a:rPr>
              <a:t> file inside the </a:t>
            </a:r>
            <a:r>
              <a:rPr lang="en" sz="1200">
                <a:solidFill>
                  <a:srgbClr val="24292E"/>
                </a:solidFill>
                <a:highlight>
                  <a:srgbClr val="EFEFEF"/>
                </a:highlight>
                <a:latin typeface="Consolas"/>
                <a:ea typeface="Consolas"/>
                <a:cs typeface="Consolas"/>
                <a:sym typeface="Consolas"/>
              </a:rPr>
              <a:t>Unsolved</a:t>
            </a:r>
            <a:r>
              <a:rPr lang="en">
                <a:solidFill>
                  <a:srgbClr val="24292E"/>
                </a:solidFill>
                <a:highlight>
                  <a:srgbClr val="FFFFFF"/>
                </a:highlight>
                <a:latin typeface="Roboto"/>
                <a:ea typeface="Roboto"/>
                <a:cs typeface="Roboto"/>
                <a:sym typeface="Roboto"/>
              </a:rPr>
              <a:t> folder.</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This HTML document has several errors. While it may seemingly load browser without many issues, this is not valid HTML.</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Correct the document and leave a comment above each error describing what you changed.</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en">
                <a:solidFill>
                  <a:srgbClr val="24292E"/>
                </a:solidFill>
                <a:highlight>
                  <a:srgbClr val="FFFFFF"/>
                </a:highlight>
                <a:latin typeface="Roboto"/>
                <a:ea typeface="Roboto"/>
                <a:cs typeface="Roboto"/>
                <a:sym typeface="Roboto"/>
              </a:rPr>
              <a:t>Refer to the </a:t>
            </a:r>
            <a:r>
              <a:rPr lang="en">
                <a:solidFill>
                  <a:srgbClr val="0366D6"/>
                </a:solidFill>
                <a:highlight>
                  <a:srgbClr val="FFFFFF"/>
                </a:highlight>
                <a:uFill>
                  <a:noFill/>
                </a:uFill>
                <a:latin typeface="Roboto"/>
                <a:ea typeface="Roboto"/>
                <a:cs typeface="Roboto"/>
                <a:sym typeface="Roboto"/>
                <a:hlinkClick r:id="rId4">
                  <a:extLst>
                    <a:ext uri="{A12FA001-AC4F-418D-AE19-62706E023703}">
                      <ahyp:hlinkClr val="tx"/>
                    </a:ext>
                  </a:extLst>
                </a:hlinkClick>
              </a:rPr>
              <a:t>Mozilla HTML Documentation</a:t>
            </a:r>
            <a:r>
              <a:rPr lang="en">
                <a:solidFill>
                  <a:srgbClr val="24292E"/>
                </a:solidFill>
                <a:highlight>
                  <a:srgbClr val="FFFFFF"/>
                </a:highlight>
                <a:latin typeface="Roboto"/>
                <a:ea typeface="Roboto"/>
                <a:cs typeface="Roboto"/>
                <a:sym typeface="Roboto"/>
              </a:rPr>
              <a:t> to research any unfamiliar HTML tags.</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8" name="Shape 3908"/>
        <p:cNvGrpSpPr/>
        <p:nvPr/>
      </p:nvGrpSpPr>
      <p:grpSpPr>
        <a:xfrm>
          <a:off x="0" y="0"/>
          <a:ext cx="0" cy="0"/>
          <a:chOff x="0" y="0"/>
          <a:chExt cx="0" cy="0"/>
        </a:xfrm>
      </p:grpSpPr>
      <p:pic>
        <p:nvPicPr>
          <p:cNvPr id="3909" name="Google Shape;3909;p24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10" name="Google Shape;3910;p2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All the Technologies!</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3911" name="Google Shape;3911;p2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This week we will cover the following:</a:t>
            </a:r>
            <a:endParaRPr b="1">
              <a:solidFill>
                <a:schemeClr val="dk1"/>
              </a:solidFill>
            </a:endParaRPr>
          </a:p>
          <a:p>
            <a:pPr indent="0" lvl="0" marL="0" rtl="0" algn="l">
              <a:spcBef>
                <a:spcPts val="1600"/>
              </a:spcBef>
              <a:spcAft>
                <a:spcPts val="1600"/>
              </a:spcAft>
              <a:buNone/>
            </a:pPr>
            <a:r>
              <a:t/>
            </a:r>
            <a:endParaRPr/>
          </a:p>
        </p:txBody>
      </p:sp>
      <p:sp>
        <p:nvSpPr>
          <p:cNvPr id="3912" name="Google Shape;3912;p2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13" name="Google Shape;3913;p24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SzPts val="1800"/>
              <a:buChar char="●"/>
            </a:pPr>
            <a:r>
              <a:rPr lang="en" sz="1800"/>
              <a:t>HTML</a:t>
            </a:r>
            <a:endParaRPr sz="1800"/>
          </a:p>
          <a:p>
            <a:pPr indent="-205740" lvl="0" marL="320040" rtl="0" algn="l">
              <a:spcBef>
                <a:spcPts val="1000"/>
              </a:spcBef>
              <a:spcAft>
                <a:spcPts val="0"/>
              </a:spcAft>
              <a:buSzPts val="1800"/>
              <a:buChar char="●"/>
            </a:pPr>
            <a:r>
              <a:rPr lang="en" sz="1800"/>
              <a:t>CSS</a:t>
            </a:r>
            <a:endParaRPr sz="1800"/>
          </a:p>
          <a:p>
            <a:pPr indent="-205740" lvl="0" marL="320040" rtl="0" algn="l">
              <a:spcBef>
                <a:spcPts val="1000"/>
              </a:spcBef>
              <a:spcAft>
                <a:spcPts val="0"/>
              </a:spcAft>
              <a:buSzPts val="1800"/>
              <a:buChar char="●"/>
            </a:pPr>
            <a:r>
              <a:rPr lang="en" sz="1800"/>
              <a:t>Bootstrap CSS</a:t>
            </a:r>
            <a:endParaRPr sz="1800"/>
          </a:p>
          <a:p>
            <a:pPr indent="-205740" lvl="0" marL="320040" rtl="0" algn="l">
              <a:spcBef>
                <a:spcPts val="1000"/>
              </a:spcBef>
              <a:spcAft>
                <a:spcPts val="0"/>
              </a:spcAft>
              <a:buSzPts val="1800"/>
              <a:buChar char="●"/>
            </a:pPr>
            <a:r>
              <a:rPr lang="en" sz="1800"/>
              <a:t>JavaScript</a:t>
            </a:r>
            <a:endParaRPr sz="1800"/>
          </a:p>
          <a:p>
            <a:pPr indent="-205740" lvl="0" marL="320040" rtl="0" algn="l">
              <a:spcBef>
                <a:spcPts val="1000"/>
              </a:spcBef>
              <a:spcAft>
                <a:spcPts val="0"/>
              </a:spcAft>
              <a:buSzPts val="1800"/>
              <a:buChar char="●"/>
            </a:pPr>
            <a:r>
              <a:rPr lang="en" sz="1800"/>
              <a:t>JavaScript Charting Libraries</a:t>
            </a:r>
            <a:endParaRPr sz="1800"/>
          </a:p>
          <a:p>
            <a:pPr indent="-205740" lvl="0" marL="320040" rtl="0" algn="l">
              <a:spcBef>
                <a:spcPts val="1000"/>
              </a:spcBef>
              <a:spcAft>
                <a:spcPts val="1000"/>
              </a:spcAft>
              <a:buSzPts val="1800"/>
              <a:buChar char="●"/>
            </a:pPr>
            <a:r>
              <a:rPr lang="en" sz="1800"/>
              <a:t>And more!</a:t>
            </a:r>
            <a:endParaRPr sz="1800"/>
          </a:p>
        </p:txBody>
      </p:sp>
      <p:cxnSp>
        <p:nvCxnSpPr>
          <p:cNvPr id="3914" name="Google Shape;3914;p248"/>
          <p:cNvCxnSpPr/>
          <p:nvPr/>
        </p:nvCxnSpPr>
        <p:spPr>
          <a:xfrm>
            <a:off x="274375" y="640080"/>
            <a:ext cx="8595600" cy="102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0" name="Shape 4170"/>
        <p:cNvGrpSpPr/>
        <p:nvPr/>
      </p:nvGrpSpPr>
      <p:grpSpPr>
        <a:xfrm>
          <a:off x="0" y="0"/>
          <a:ext cx="0" cy="0"/>
          <a:chOff x="0" y="0"/>
          <a:chExt cx="0" cy="0"/>
        </a:xfrm>
      </p:grpSpPr>
      <p:sp>
        <p:nvSpPr>
          <p:cNvPr id="4171" name="Google Shape;4171;p2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72" name="Google Shape;4172;p2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6" name="Shape 4176"/>
        <p:cNvGrpSpPr/>
        <p:nvPr/>
      </p:nvGrpSpPr>
      <p:grpSpPr>
        <a:xfrm>
          <a:off x="0" y="0"/>
          <a:ext cx="0" cy="0"/>
          <a:chOff x="0" y="0"/>
          <a:chExt cx="0" cy="0"/>
        </a:xfrm>
      </p:grpSpPr>
      <p:sp>
        <p:nvSpPr>
          <p:cNvPr id="4177" name="Google Shape;4177;p2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178" name="Google Shape;4178;p27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Working with tables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2" name="Shape 4182"/>
        <p:cNvGrpSpPr/>
        <p:nvPr/>
      </p:nvGrpSpPr>
      <p:grpSpPr>
        <a:xfrm>
          <a:off x="0" y="0"/>
          <a:ext cx="0" cy="0"/>
          <a:chOff x="0" y="0"/>
          <a:chExt cx="0" cy="0"/>
        </a:xfrm>
      </p:grpSpPr>
      <p:sp>
        <p:nvSpPr>
          <p:cNvPr id="4183" name="Google Shape;4183;p277"/>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The Function of each element that goes into making a table</a:t>
            </a:r>
            <a:endParaRPr sz="1200">
              <a:solidFill>
                <a:schemeClr val="dk1"/>
              </a:solidFill>
              <a:highlight>
                <a:srgbClr val="FFFFFF"/>
              </a:highlight>
            </a:endParaRPr>
          </a:p>
        </p:txBody>
      </p:sp>
      <p:sp>
        <p:nvSpPr>
          <p:cNvPr id="4184" name="Google Shape;4184;p2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Working with tables</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185" name="Google Shape;4185;p2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86" name="Google Shape;4186;p2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87" name="Google Shape;4187;p277"/>
          <p:cNvSpPr txBox="1"/>
          <p:nvPr/>
        </p:nvSpPr>
        <p:spPr>
          <a:xfrm>
            <a:off x="667750" y="1126575"/>
            <a:ext cx="7725600" cy="1717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b="1" lang="en">
                <a:solidFill>
                  <a:srgbClr val="24292E"/>
                </a:solidFill>
                <a:highlight>
                  <a:srgbClr val="FFFFFF"/>
                </a:highlight>
                <a:latin typeface="Roboto"/>
                <a:ea typeface="Roboto"/>
                <a:cs typeface="Roboto"/>
                <a:sym typeface="Roboto"/>
              </a:rPr>
              <a:t>table</a:t>
            </a:r>
            <a:r>
              <a:rPr lang="en">
                <a:solidFill>
                  <a:srgbClr val="24292E"/>
                </a:solidFill>
                <a:highlight>
                  <a:srgbClr val="FFFFFF"/>
                </a:highlight>
                <a:latin typeface="Roboto"/>
                <a:ea typeface="Roboto"/>
                <a:cs typeface="Roboto"/>
                <a:sym typeface="Roboto"/>
              </a:rPr>
              <a:t>: Acts as a container for our rows and columns.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b="1" lang="en">
                <a:solidFill>
                  <a:srgbClr val="24292E"/>
                </a:solidFill>
                <a:highlight>
                  <a:srgbClr val="FFFFFF"/>
                </a:highlight>
                <a:latin typeface="Roboto"/>
                <a:ea typeface="Roboto"/>
                <a:cs typeface="Roboto"/>
                <a:sym typeface="Roboto"/>
              </a:rPr>
              <a:t>tr (Table Row)</a:t>
            </a:r>
            <a:r>
              <a:rPr lang="en">
                <a:solidFill>
                  <a:srgbClr val="24292E"/>
                </a:solidFill>
                <a:highlight>
                  <a:srgbClr val="FFFFFF"/>
                </a:highlight>
                <a:latin typeface="Roboto"/>
                <a:ea typeface="Roboto"/>
                <a:cs typeface="Roboto"/>
                <a:sym typeface="Roboto"/>
              </a:rPr>
              <a:t>: These elements serve as rows for our table. They contain a row of table cells.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b="1" lang="en">
                <a:solidFill>
                  <a:srgbClr val="24292E"/>
                </a:solidFill>
                <a:highlight>
                  <a:srgbClr val="FFFFFF"/>
                </a:highlight>
                <a:latin typeface="Roboto"/>
                <a:ea typeface="Roboto"/>
                <a:cs typeface="Roboto"/>
                <a:sym typeface="Roboto"/>
              </a:rPr>
              <a:t>th (Table Header)</a:t>
            </a:r>
            <a:r>
              <a:rPr lang="en">
                <a:solidFill>
                  <a:srgbClr val="24292E"/>
                </a:solidFill>
                <a:highlight>
                  <a:srgbClr val="FFFFFF"/>
                </a:highlight>
                <a:latin typeface="Roboto"/>
                <a:ea typeface="Roboto"/>
                <a:cs typeface="Roboto"/>
                <a:sym typeface="Roboto"/>
              </a:rPr>
              <a:t>: These are table cells that are for containing column titles. These will have bold text by default.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b="1" lang="en">
                <a:solidFill>
                  <a:srgbClr val="24292E"/>
                </a:solidFill>
                <a:highlight>
                  <a:srgbClr val="FFFFFF"/>
                </a:highlight>
                <a:latin typeface="Roboto"/>
                <a:ea typeface="Roboto"/>
                <a:cs typeface="Roboto"/>
                <a:sym typeface="Roboto"/>
              </a:rPr>
              <a:t>td (Table Data)</a:t>
            </a:r>
            <a:r>
              <a:rPr lang="en">
                <a:solidFill>
                  <a:srgbClr val="24292E"/>
                </a:solidFill>
                <a:highlight>
                  <a:srgbClr val="FFFFFF"/>
                </a:highlight>
                <a:latin typeface="Roboto"/>
                <a:ea typeface="Roboto"/>
                <a:cs typeface="Roboto"/>
                <a:sym typeface="Roboto"/>
              </a:rPr>
              <a:t>: These are table cells for holding data. These are not column titles.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Optional table tags that can be used to give semantic meaning to our table. These include: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b="1" lang="en">
                <a:solidFill>
                  <a:srgbClr val="24292E"/>
                </a:solidFill>
                <a:highlight>
                  <a:srgbClr val="FFFFFF"/>
                </a:highlight>
                <a:latin typeface="Roboto"/>
                <a:ea typeface="Roboto"/>
                <a:cs typeface="Roboto"/>
                <a:sym typeface="Roboto"/>
              </a:rPr>
              <a:t>thead (Table Head)</a:t>
            </a:r>
            <a:r>
              <a:rPr lang="en">
                <a:solidFill>
                  <a:srgbClr val="24292E"/>
                </a:solidFill>
                <a:highlight>
                  <a:srgbClr val="FFFFFF"/>
                </a:highlight>
                <a:latin typeface="Roboto"/>
                <a:ea typeface="Roboto"/>
                <a:cs typeface="Roboto"/>
                <a:sym typeface="Roboto"/>
              </a:rPr>
              <a:t>: Acts as a container for the row(s) holding our table headers.</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b="1" lang="en">
                <a:solidFill>
                  <a:srgbClr val="24292E"/>
                </a:solidFill>
                <a:highlight>
                  <a:srgbClr val="FFFFFF"/>
                </a:highlight>
                <a:latin typeface="Roboto"/>
                <a:ea typeface="Roboto"/>
                <a:cs typeface="Roboto"/>
                <a:sym typeface="Roboto"/>
              </a:rPr>
              <a:t>tbody (Table Body)</a:t>
            </a:r>
            <a:r>
              <a:rPr lang="en">
                <a:solidFill>
                  <a:srgbClr val="24292E"/>
                </a:solidFill>
                <a:highlight>
                  <a:srgbClr val="FFFFFF"/>
                </a:highlight>
                <a:latin typeface="Roboto"/>
                <a:ea typeface="Roboto"/>
                <a:cs typeface="Roboto"/>
                <a:sym typeface="Roboto"/>
              </a:rPr>
              <a:t>: Acts as a container for the rows holding our table data that is not part of the table head.</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b="1" lang="en">
                <a:solidFill>
                  <a:srgbClr val="24292E"/>
                </a:solidFill>
                <a:highlight>
                  <a:srgbClr val="FFFFFF"/>
                </a:highlight>
                <a:latin typeface="Roboto"/>
                <a:ea typeface="Roboto"/>
                <a:cs typeface="Roboto"/>
                <a:sym typeface="Roboto"/>
              </a:rPr>
              <a:t>tfoot (Table Footer)</a:t>
            </a:r>
            <a:r>
              <a:rPr lang="en">
                <a:solidFill>
                  <a:srgbClr val="24292E"/>
                </a:solidFill>
                <a:highlight>
                  <a:srgbClr val="FFFFFF"/>
                </a:highlight>
                <a:latin typeface="Roboto"/>
                <a:ea typeface="Roboto"/>
                <a:cs typeface="Roboto"/>
                <a:sym typeface="Roboto"/>
              </a:rPr>
              <a:t>: Acts as a container for bottom rows in a table which acts as a summary of the tables content. The tfoot element is rendered at the bottom of the table by default, regardless of which row(s) it's holding.</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1" name="Shape 4191"/>
        <p:cNvGrpSpPr/>
        <p:nvPr/>
      </p:nvGrpSpPr>
      <p:grpSpPr>
        <a:xfrm>
          <a:off x="0" y="0"/>
          <a:ext cx="0" cy="0"/>
          <a:chOff x="0" y="0"/>
          <a:chExt cx="0" cy="0"/>
        </a:xfrm>
      </p:grpSpPr>
      <p:sp>
        <p:nvSpPr>
          <p:cNvPr id="4192" name="Google Shape;4192;p27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4193" name="Google Shape;4193;p2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94" name="Google Shape;4194;p2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95" name="Google Shape;4195;p278"/>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Working with tables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you will create an HTML5 table modeled from a spreadsheet. You will use a border and colspan properties, as well as make use of the </a:t>
            </a:r>
            <a:r>
              <a:rPr lang="en" sz="1700">
                <a:highlight>
                  <a:srgbClr val="EFEFEF"/>
                </a:highlight>
                <a:latin typeface="Consolas"/>
                <a:ea typeface="Consolas"/>
                <a:cs typeface="Consolas"/>
                <a:sym typeface="Consolas"/>
              </a:rPr>
              <a:t>thead</a:t>
            </a:r>
            <a:r>
              <a:rPr lang="en" sz="1700">
                <a:highlight>
                  <a:srgbClr val="FFFFFF"/>
                </a:highlight>
                <a:latin typeface="Consolas"/>
                <a:ea typeface="Consolas"/>
                <a:cs typeface="Consolas"/>
                <a:sym typeface="Consolas"/>
              </a:rPr>
              <a:t>, </a:t>
            </a:r>
            <a:r>
              <a:rPr lang="en" sz="1700">
                <a:highlight>
                  <a:srgbClr val="EFEFEF"/>
                </a:highlight>
                <a:latin typeface="Consolas"/>
                <a:ea typeface="Consolas"/>
                <a:cs typeface="Consolas"/>
                <a:sym typeface="Consolas"/>
              </a:rPr>
              <a:t>tbody</a:t>
            </a:r>
            <a:r>
              <a:rPr lang="en" sz="1700">
                <a:highlight>
                  <a:srgbClr val="FFFFFF"/>
                </a:highlight>
                <a:latin typeface="Consolas"/>
                <a:ea typeface="Consolas"/>
                <a:cs typeface="Consolas"/>
                <a:sym typeface="Consolas"/>
              </a:rPr>
              <a:t> </a:t>
            </a:r>
            <a:r>
              <a:rPr lang="en" sz="1900">
                <a:latin typeface="Roboto Light"/>
                <a:ea typeface="Roboto Light"/>
                <a:cs typeface="Roboto Light"/>
                <a:sym typeface="Roboto Light"/>
              </a:rPr>
              <a:t>and</a:t>
            </a:r>
            <a:r>
              <a:rPr lang="en" sz="1700">
                <a:highlight>
                  <a:srgbClr val="FFFFFF"/>
                </a:highlight>
                <a:latin typeface="Consolas"/>
                <a:ea typeface="Consolas"/>
                <a:cs typeface="Consolas"/>
                <a:sym typeface="Consolas"/>
              </a:rPr>
              <a:t> </a:t>
            </a:r>
            <a:r>
              <a:rPr lang="en" sz="1700">
                <a:highlight>
                  <a:srgbClr val="EFEFEF"/>
                </a:highlight>
                <a:latin typeface="Consolas"/>
                <a:ea typeface="Consolas"/>
                <a:cs typeface="Consolas"/>
                <a:sym typeface="Consolas"/>
              </a:rPr>
              <a:t>tfoot</a:t>
            </a:r>
            <a:r>
              <a:rPr lang="en" sz="1700">
                <a:highlight>
                  <a:srgbClr val="FFFFFF"/>
                </a:highlight>
                <a:latin typeface="Consolas"/>
                <a:ea typeface="Consolas"/>
                <a:cs typeface="Consolas"/>
                <a:sym typeface="Consolas"/>
              </a:rPr>
              <a:t> </a:t>
            </a:r>
            <a:r>
              <a:rPr lang="en" sz="1900">
                <a:latin typeface="Roboto Light"/>
                <a:ea typeface="Roboto Light"/>
                <a:cs typeface="Roboto Light"/>
                <a:sym typeface="Roboto Light"/>
              </a:rPr>
              <a:t>elements</a:t>
            </a:r>
            <a:r>
              <a:rPr lang="en" sz="1900">
                <a:highlight>
                  <a:srgbClr val="FFFFFF"/>
                </a:highlight>
              </a:rPr>
              <a:t>.</a:t>
            </a:r>
            <a:r>
              <a:rPr lang="en" sz="1700">
                <a:highlight>
                  <a:srgbClr val="FFFFFF"/>
                </a:highlight>
                <a:latin typeface="Consolas"/>
                <a:ea typeface="Consolas"/>
                <a:cs typeface="Consolas"/>
                <a:sym typeface="Consolas"/>
              </a:rPr>
              <a:t> </a:t>
            </a:r>
            <a:endParaRPr sz="2200">
              <a:highlight>
                <a:srgbClr val="FFFFFF"/>
              </a:highlight>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9" name="Shape 4199"/>
        <p:cNvGrpSpPr/>
        <p:nvPr/>
      </p:nvGrpSpPr>
      <p:grpSpPr>
        <a:xfrm>
          <a:off x="0" y="0"/>
          <a:ext cx="0" cy="0"/>
          <a:chOff x="0" y="0"/>
          <a:chExt cx="0" cy="0"/>
        </a:xfrm>
      </p:grpSpPr>
      <p:sp>
        <p:nvSpPr>
          <p:cNvPr id="4200" name="Google Shape;4200;p279"/>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4201" name="Google Shape;4201;p2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Working with Tables</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202" name="Google Shape;4202;p2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203" name="Google Shape;4203;p2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04" name="Google Shape;4204;p279"/>
          <p:cNvSpPr txBox="1"/>
          <p:nvPr/>
        </p:nvSpPr>
        <p:spPr>
          <a:xfrm>
            <a:off x="667750" y="1126575"/>
            <a:ext cx="7725600" cy="3440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Open the </a:t>
            </a: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Resources</a:t>
            </a:r>
            <a:r>
              <a:rPr lang="en">
                <a:solidFill>
                  <a:srgbClr val="24292E"/>
                </a:solidFill>
                <a:highlight>
                  <a:srgbClr val="FFFFFF"/>
                </a:highlight>
                <a:latin typeface="Roboto"/>
                <a:ea typeface="Roboto"/>
                <a:cs typeface="Roboto"/>
                <a:sym typeface="Roboto"/>
              </a:rPr>
              <a:t> folder. Here we have a relatively simple spreadsheet.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new HTML document and create a table to represent the data in the spreadsheet.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Try to get the formatting as close to the spreadsheet as possible.</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300"/>
              </a:spcBef>
              <a:spcAft>
                <a:spcPts val="0"/>
              </a:spcAft>
              <a:buClr>
                <a:srgbClr val="24292E"/>
              </a:buClr>
              <a:buSzPts val="1400"/>
              <a:buChar char="●"/>
            </a:pPr>
            <a:r>
              <a:rPr b="1" lang="en">
                <a:solidFill>
                  <a:srgbClr val="24292E"/>
                </a:solidFill>
                <a:highlight>
                  <a:srgbClr val="FFFFFF"/>
                </a:highlight>
                <a:latin typeface="Roboto"/>
                <a:ea typeface="Roboto"/>
                <a:cs typeface="Roboto"/>
                <a:sym typeface="Roboto"/>
              </a:rPr>
              <a:t>Bonus</a:t>
            </a:r>
            <a:r>
              <a:rPr lang="en">
                <a:solidFill>
                  <a:srgbClr val="24292E"/>
                </a:solidFill>
                <a:highlight>
                  <a:srgbClr val="FFFFFF"/>
                </a:highlight>
                <a:latin typeface="Roboto"/>
                <a:ea typeface="Roboto"/>
                <a:cs typeface="Roboto"/>
                <a:sym typeface="Roboto"/>
              </a:rPr>
              <a:t>: Use table </a:t>
            </a:r>
            <a:r>
              <a:rPr lang="en" sz="1200">
                <a:solidFill>
                  <a:srgbClr val="24292E"/>
                </a:solidFill>
                <a:highlight>
                  <a:srgbClr val="EFEFEF"/>
                </a:highlight>
                <a:latin typeface="Consolas"/>
                <a:ea typeface="Consolas"/>
                <a:cs typeface="Consolas"/>
                <a:sym typeface="Consolas"/>
              </a:rPr>
              <a:t>colspan</a:t>
            </a:r>
            <a:r>
              <a:rPr lang="en">
                <a:solidFill>
                  <a:srgbClr val="24292E"/>
                </a:solidFill>
                <a:highlight>
                  <a:srgbClr val="FFFFFF"/>
                </a:highlight>
                <a:latin typeface="Roboto"/>
                <a:ea typeface="Roboto"/>
                <a:cs typeface="Roboto"/>
                <a:sym typeface="Roboto"/>
              </a:rPr>
              <a:t> and </a:t>
            </a:r>
            <a:r>
              <a:rPr lang="en" sz="1200">
                <a:solidFill>
                  <a:srgbClr val="24292E"/>
                </a:solidFill>
                <a:highlight>
                  <a:srgbClr val="EFEFEF"/>
                </a:highlight>
                <a:latin typeface="Consolas"/>
                <a:ea typeface="Consolas"/>
                <a:cs typeface="Consolas"/>
                <a:sym typeface="Consolas"/>
              </a:rPr>
              <a:t>border</a:t>
            </a:r>
            <a:r>
              <a:rPr lang="en">
                <a:solidFill>
                  <a:srgbClr val="24292E"/>
                </a:solidFill>
                <a:highlight>
                  <a:srgbClr val="FFFFFF"/>
                </a:highlight>
                <a:latin typeface="Roboto"/>
                <a:ea typeface="Roboto"/>
                <a:cs typeface="Roboto"/>
                <a:sym typeface="Roboto"/>
              </a:rPr>
              <a:t> attributes to make the table look even more similar to the spreadsheet.</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Group the completed table using a </a:t>
            </a:r>
            <a:r>
              <a:rPr lang="en" sz="1200">
                <a:solidFill>
                  <a:srgbClr val="24292E"/>
                </a:solidFill>
                <a:highlight>
                  <a:srgbClr val="EFEFEF"/>
                </a:highlight>
                <a:latin typeface="Consolas"/>
                <a:ea typeface="Consolas"/>
                <a:cs typeface="Consolas"/>
                <a:sym typeface="Consolas"/>
              </a:rPr>
              <a:t>thead</a:t>
            </a:r>
            <a:r>
              <a:rPr lang="en">
                <a:solidFill>
                  <a:srgbClr val="24292E"/>
                </a:solidFill>
                <a:highlight>
                  <a:srgbClr val="FFFFFF"/>
                </a:highlight>
                <a:latin typeface="Roboto"/>
                <a:ea typeface="Roboto"/>
                <a:cs typeface="Roboto"/>
                <a:sym typeface="Roboto"/>
              </a:rPr>
              <a:t>, a </a:t>
            </a:r>
            <a:r>
              <a:rPr lang="en" sz="1200">
                <a:solidFill>
                  <a:srgbClr val="24292E"/>
                </a:solidFill>
                <a:highlight>
                  <a:srgbClr val="EFEFEF"/>
                </a:highlight>
                <a:latin typeface="Consolas"/>
                <a:ea typeface="Consolas"/>
                <a:cs typeface="Consolas"/>
                <a:sym typeface="Consolas"/>
              </a:rPr>
              <a:t>tbody</a:t>
            </a:r>
            <a:r>
              <a:rPr lang="en">
                <a:solidFill>
                  <a:srgbClr val="24292E"/>
                </a:solidFill>
                <a:highlight>
                  <a:srgbClr val="FFFFFF"/>
                </a:highlight>
                <a:latin typeface="Roboto"/>
                <a:ea typeface="Roboto"/>
                <a:cs typeface="Roboto"/>
                <a:sym typeface="Roboto"/>
              </a:rPr>
              <a:t>, and a </a:t>
            </a:r>
            <a:r>
              <a:rPr lang="en" sz="1200">
                <a:solidFill>
                  <a:srgbClr val="24292E"/>
                </a:solidFill>
                <a:highlight>
                  <a:srgbClr val="EFEFEF"/>
                </a:highlight>
                <a:latin typeface="Consolas"/>
                <a:ea typeface="Consolas"/>
                <a:cs typeface="Consolas"/>
                <a:sym typeface="Consolas"/>
              </a:rPr>
              <a:t>tfoot</a:t>
            </a:r>
            <a:r>
              <a:rPr lang="en">
                <a:solidFill>
                  <a:srgbClr val="24292E"/>
                </a:solidFill>
                <a:highlight>
                  <a:srgbClr val="FFFFFF"/>
                </a:highlight>
                <a:latin typeface="Roboto"/>
                <a:ea typeface="Roboto"/>
                <a:cs typeface="Roboto"/>
                <a:sym typeface="Roboto"/>
              </a:rPr>
              <a:t> element.</a:t>
            </a:r>
            <a:endParaRPr>
              <a:solidFill>
                <a:srgbClr val="24292E"/>
              </a:solidFill>
              <a:highlight>
                <a:srgbClr val="FFFFFF"/>
              </a:highlight>
              <a:latin typeface="Roboto"/>
              <a:ea typeface="Roboto"/>
              <a:cs typeface="Roboto"/>
              <a:sym typeface="Roboto"/>
            </a:endParaRPr>
          </a:p>
          <a:p>
            <a:pPr indent="-317500" lvl="2" marL="13716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Check you  </a:t>
            </a:r>
            <a:r>
              <a:rPr b="1" lang="en">
                <a:solidFill>
                  <a:srgbClr val="24292E"/>
                </a:solidFill>
                <a:highlight>
                  <a:srgbClr val="FFFFFF"/>
                </a:highlight>
                <a:latin typeface="Roboto"/>
                <a:ea typeface="Roboto"/>
                <a:cs typeface="Roboto"/>
                <a:sym typeface="Roboto"/>
              </a:rPr>
              <a:t>SLACK</a:t>
            </a:r>
            <a:r>
              <a:rPr lang="en">
                <a:solidFill>
                  <a:srgbClr val="24292E"/>
                </a:solidFill>
                <a:highlight>
                  <a:srgbClr val="FFFFFF"/>
                </a:highlight>
                <a:latin typeface="Roboto"/>
                <a:ea typeface="Roboto"/>
                <a:cs typeface="Roboto"/>
                <a:sym typeface="Roboto"/>
              </a:rPr>
              <a:t> for a good example of these semantic table elements being used. </a:t>
            </a:r>
            <a:endParaRPr>
              <a:solidFill>
                <a:srgbClr val="0366D6"/>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8" name="Shape 4208"/>
        <p:cNvGrpSpPr/>
        <p:nvPr/>
      </p:nvGrpSpPr>
      <p:grpSpPr>
        <a:xfrm>
          <a:off x="0" y="0"/>
          <a:ext cx="0" cy="0"/>
          <a:chOff x="0" y="0"/>
          <a:chExt cx="0" cy="0"/>
        </a:xfrm>
      </p:grpSpPr>
      <p:sp>
        <p:nvSpPr>
          <p:cNvPr id="4209" name="Google Shape;4209;p2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10" name="Google Shape;4210;p2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4" name="Shape 4214"/>
        <p:cNvGrpSpPr/>
        <p:nvPr/>
      </p:nvGrpSpPr>
      <p:grpSpPr>
        <a:xfrm>
          <a:off x="0" y="0"/>
          <a:ext cx="0" cy="0"/>
          <a:chOff x="0" y="0"/>
          <a:chExt cx="0" cy="0"/>
        </a:xfrm>
      </p:grpSpPr>
      <p:sp>
        <p:nvSpPr>
          <p:cNvPr id="4215" name="Google Shape;4215;p28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4216" name="Google Shape;4216;p2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17" name="Google Shape;4217;p2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218" name="Google Shape;4218;p281"/>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More with Images and Links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you will create a webpage using images downloaded from their Jupyter notes from previous project.</a:t>
            </a:r>
            <a:r>
              <a:rPr lang="en" sz="1700">
                <a:highlight>
                  <a:srgbClr val="FFFFFF"/>
                </a:highlight>
                <a:latin typeface="Consolas"/>
                <a:ea typeface="Consolas"/>
                <a:cs typeface="Consolas"/>
                <a:sym typeface="Consolas"/>
              </a:rPr>
              <a:t> </a:t>
            </a:r>
            <a:endParaRPr sz="2200">
              <a:highlight>
                <a:srgbClr val="FFFFFF"/>
              </a:highlight>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2" name="Shape 4222"/>
        <p:cNvGrpSpPr/>
        <p:nvPr/>
      </p:nvGrpSpPr>
      <p:grpSpPr>
        <a:xfrm>
          <a:off x="0" y="0"/>
          <a:ext cx="0" cy="0"/>
          <a:chOff x="0" y="0"/>
          <a:chExt cx="0" cy="0"/>
        </a:xfrm>
      </p:grpSpPr>
      <p:sp>
        <p:nvSpPr>
          <p:cNvPr id="4223" name="Google Shape;4223;p282"/>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4224" name="Google Shape;4224;p2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sz="2600">
                <a:latin typeface="Roboto"/>
                <a:ea typeface="Roboto"/>
                <a:cs typeface="Roboto"/>
                <a:sym typeface="Roboto"/>
              </a:rPr>
              <a:t>Fix the HTML</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225" name="Google Shape;4225;p2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226" name="Google Shape;4226;p2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27" name="Google Shape;4227;p282"/>
          <p:cNvSpPr txBox="1"/>
          <p:nvPr/>
        </p:nvSpPr>
        <p:spPr>
          <a:xfrm>
            <a:off x="542850" y="1004975"/>
            <a:ext cx="8375400" cy="3440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Create a new project folder. Inside, create a new HTML file and name it </a:t>
            </a:r>
            <a:r>
              <a:rPr lang="en" sz="1200">
                <a:solidFill>
                  <a:srgbClr val="24292E"/>
                </a:solidFill>
                <a:highlight>
                  <a:srgbClr val="EFEFEF"/>
                </a:highlight>
                <a:latin typeface="Consolas"/>
                <a:ea typeface="Consolas"/>
                <a:cs typeface="Consolas"/>
                <a:sym typeface="Consolas"/>
              </a:rPr>
              <a:t>index.html</a:t>
            </a:r>
            <a:r>
              <a:rPr lang="en">
                <a:solidFill>
                  <a:srgbClr val="24292E"/>
                </a:solidFill>
                <a:highlight>
                  <a:srgbClr val="FFFFFF"/>
                </a:highlight>
                <a:latin typeface="Roboto"/>
                <a:ea typeface="Roboto"/>
                <a:cs typeface="Roboto"/>
                <a:sym typeface="Roboto"/>
              </a:rPr>
              <a:t>. Fill this document in with a basic HTML skeleton.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Launch Jupyter Notebook, and open any previous project created using </a:t>
            </a:r>
            <a:r>
              <a:rPr lang="en" sz="1200">
                <a:solidFill>
                  <a:srgbClr val="24292E"/>
                </a:solidFill>
                <a:highlight>
                  <a:srgbClr val="EFEFEF"/>
                </a:highlight>
                <a:latin typeface="Consolas"/>
                <a:ea typeface="Consolas"/>
                <a:cs typeface="Consolas"/>
                <a:sym typeface="Consolas"/>
              </a:rPr>
              <a:t>matplotlib</a:t>
            </a:r>
            <a:r>
              <a:rPr lang="en">
                <a:solidFill>
                  <a:srgbClr val="24292E"/>
                </a:solidFill>
                <a:highlight>
                  <a:srgbClr val="FFFFFF"/>
                </a:highlight>
                <a:latin typeface="Roboto"/>
                <a:ea typeface="Roboto"/>
                <a:cs typeface="Roboto"/>
                <a:sym typeface="Roboto"/>
              </a:rPr>
              <a:t>. Download all images of graphs created with pyplot to your local project folder.</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At the top of the HTML page, add a H1 tag containing the name of your chosen project.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For each downloaded image, add one image element to your </a:t>
            </a:r>
            <a:r>
              <a:rPr lang="en" sz="1200">
                <a:solidFill>
                  <a:srgbClr val="24292E"/>
                </a:solidFill>
                <a:highlight>
                  <a:srgbClr val="EFEFEF"/>
                </a:highlight>
                <a:latin typeface="Consolas"/>
                <a:ea typeface="Consolas"/>
                <a:cs typeface="Consolas"/>
                <a:sym typeface="Consolas"/>
              </a:rPr>
              <a:t>index.html</a:t>
            </a:r>
            <a:r>
              <a:rPr lang="en">
                <a:solidFill>
                  <a:srgbClr val="24292E"/>
                </a:solidFill>
                <a:highlight>
                  <a:srgbClr val="FFFFFF"/>
                </a:highlight>
                <a:latin typeface="Roboto"/>
                <a:ea typeface="Roboto"/>
                <a:cs typeface="Roboto"/>
                <a:sym typeface="Roboto"/>
              </a:rPr>
              <a:t> file. Set the </a:t>
            </a:r>
            <a:r>
              <a:rPr lang="en" sz="1200">
                <a:solidFill>
                  <a:srgbClr val="24292E"/>
                </a:solidFill>
                <a:highlight>
                  <a:srgbClr val="EFEFEF"/>
                </a:highlight>
                <a:latin typeface="Consolas"/>
                <a:ea typeface="Consolas"/>
                <a:cs typeface="Consolas"/>
                <a:sym typeface="Consolas"/>
              </a:rPr>
              <a:t>src</a:t>
            </a:r>
            <a:r>
              <a:rPr lang="en">
                <a:solidFill>
                  <a:srgbClr val="24292E"/>
                </a:solidFill>
                <a:highlight>
                  <a:srgbClr val="FFFFFF"/>
                </a:highlight>
                <a:latin typeface="Roboto"/>
                <a:ea typeface="Roboto"/>
                <a:cs typeface="Roboto"/>
                <a:sym typeface="Roboto"/>
              </a:rPr>
              <a:t> attribute of each image to the path to a different image in your project folder. Be sure to add a description for each image in the </a:t>
            </a:r>
            <a:r>
              <a:rPr lang="en" sz="1200">
                <a:solidFill>
                  <a:srgbClr val="24292E"/>
                </a:solidFill>
                <a:highlight>
                  <a:srgbClr val="EFEFEF"/>
                </a:highlight>
                <a:latin typeface="Consolas"/>
                <a:ea typeface="Consolas"/>
                <a:cs typeface="Consolas"/>
                <a:sym typeface="Consolas"/>
              </a:rPr>
              <a:t>alt</a:t>
            </a:r>
            <a:r>
              <a:rPr lang="en">
                <a:solidFill>
                  <a:srgbClr val="24292E"/>
                </a:solidFill>
                <a:highlight>
                  <a:srgbClr val="FFFFFF"/>
                </a:highlight>
                <a:latin typeface="Roboto"/>
                <a:ea typeface="Roboto"/>
                <a:cs typeface="Roboto"/>
                <a:sym typeface="Roboto"/>
              </a:rPr>
              <a:t> attribute.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Add a horizontal rule between each image.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Underneath each image, add a description of its graph in italicized text using the </a:t>
            </a:r>
            <a:r>
              <a:rPr lang="en" sz="1200">
                <a:solidFill>
                  <a:srgbClr val="24292E"/>
                </a:solidFill>
                <a:highlight>
                  <a:srgbClr val="EFEFEF"/>
                </a:highlight>
                <a:latin typeface="Consolas"/>
                <a:ea typeface="Consolas"/>
                <a:cs typeface="Consolas"/>
                <a:sym typeface="Consolas"/>
              </a:rPr>
              <a:t>&lt;em&gt;</a:t>
            </a:r>
            <a:r>
              <a:rPr lang="en">
                <a:solidFill>
                  <a:srgbClr val="24292E"/>
                </a:solidFill>
                <a:highlight>
                  <a:srgbClr val="FFFFFF"/>
                </a:highlight>
                <a:latin typeface="Roboto"/>
                <a:ea typeface="Roboto"/>
                <a:cs typeface="Roboto"/>
                <a:sym typeface="Roboto"/>
              </a:rPr>
              <a:t> element.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Add functionality so that when an image is clicked, it will open a new tab to that image's URL</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highlight>
                  <a:srgbClr val="FFFFFF"/>
                </a:highlight>
                <a:latin typeface="Roboto"/>
                <a:ea typeface="Roboto"/>
                <a:cs typeface="Roboto"/>
                <a:sym typeface="Roboto"/>
              </a:rPr>
              <a:t>Bonus:</a:t>
            </a:r>
            <a:endParaRPr b="1">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Take advantage of the </a:t>
            </a:r>
            <a:r>
              <a:rPr lang="en" sz="1200">
                <a:solidFill>
                  <a:srgbClr val="24292E"/>
                </a:solidFill>
                <a:highlight>
                  <a:srgbClr val="EFEFEF"/>
                </a:highlight>
                <a:latin typeface="Consolas"/>
                <a:ea typeface="Consolas"/>
                <a:cs typeface="Consolas"/>
                <a:sym typeface="Consolas"/>
              </a:rPr>
              <a:t>figure</a:t>
            </a:r>
            <a:r>
              <a:rPr lang="en">
                <a:solidFill>
                  <a:srgbClr val="24292E"/>
                </a:solidFill>
                <a:highlight>
                  <a:srgbClr val="FFFFFF"/>
                </a:highlight>
                <a:latin typeface="Roboto"/>
                <a:ea typeface="Roboto"/>
                <a:cs typeface="Roboto"/>
                <a:sym typeface="Roboto"/>
              </a:rPr>
              <a:t> and </a:t>
            </a:r>
            <a:r>
              <a:rPr lang="en" sz="1200">
                <a:solidFill>
                  <a:srgbClr val="24292E"/>
                </a:solidFill>
                <a:highlight>
                  <a:srgbClr val="EFEFEF"/>
                </a:highlight>
                <a:latin typeface="Consolas"/>
                <a:ea typeface="Consolas"/>
                <a:cs typeface="Consolas"/>
                <a:sym typeface="Consolas"/>
              </a:rPr>
              <a:t>figcaption</a:t>
            </a:r>
            <a:r>
              <a:rPr lang="en">
                <a:solidFill>
                  <a:srgbClr val="24292E"/>
                </a:solidFill>
                <a:highlight>
                  <a:srgbClr val="FFFFFF"/>
                </a:highlight>
                <a:latin typeface="Roboto"/>
                <a:ea typeface="Roboto"/>
                <a:cs typeface="Roboto"/>
                <a:sym typeface="Roboto"/>
              </a:rPr>
              <a:t> elements to have more semantic markup.</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1" name="Shape 4231"/>
        <p:cNvGrpSpPr/>
        <p:nvPr/>
      </p:nvGrpSpPr>
      <p:grpSpPr>
        <a:xfrm>
          <a:off x="0" y="0"/>
          <a:ext cx="0" cy="0"/>
          <a:chOff x="0" y="0"/>
          <a:chExt cx="0" cy="0"/>
        </a:xfrm>
      </p:grpSpPr>
      <p:sp>
        <p:nvSpPr>
          <p:cNvPr id="4232" name="Google Shape;4232;p2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33" name="Google Shape;4233;p2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7" name="Shape 4237"/>
        <p:cNvGrpSpPr/>
        <p:nvPr/>
      </p:nvGrpSpPr>
      <p:grpSpPr>
        <a:xfrm>
          <a:off x="0" y="0"/>
          <a:ext cx="0" cy="0"/>
          <a:chOff x="0" y="0"/>
          <a:chExt cx="0" cy="0"/>
        </a:xfrm>
      </p:grpSpPr>
      <p:pic>
        <p:nvPicPr>
          <p:cNvPr id="4238" name="Google Shape;4238;p284"/>
          <p:cNvPicPr preferRelativeResize="0"/>
          <p:nvPr/>
        </p:nvPicPr>
        <p:blipFill>
          <a:blip r:embed="rId3">
            <a:alphaModFix/>
          </a:blip>
          <a:stretch>
            <a:fillRect/>
          </a:stretch>
        </p:blipFill>
        <p:spPr>
          <a:xfrm>
            <a:off x="-223525" y="-360300"/>
            <a:ext cx="9334770" cy="5746678"/>
          </a:xfrm>
          <a:prstGeom prst="rect">
            <a:avLst/>
          </a:prstGeom>
          <a:noFill/>
          <a:ln>
            <a:noFill/>
          </a:ln>
        </p:spPr>
      </p:pic>
      <p:sp>
        <p:nvSpPr>
          <p:cNvPr id="4239" name="Google Shape;4239;p284"/>
          <p:cNvSpPr txBox="1"/>
          <p:nvPr>
            <p:ph type="title"/>
          </p:nvPr>
        </p:nvSpPr>
        <p:spPr>
          <a:xfrm>
            <a:off x="4251050" y="3697950"/>
            <a:ext cx="4701300" cy="2947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Not Done yet!!! </a:t>
            </a:r>
            <a:endParaRPr/>
          </a:p>
          <a:p>
            <a:pPr indent="0" lvl="0" marL="0" rtl="0" algn="l">
              <a:spcBef>
                <a:spcPts val="0"/>
              </a:spcBef>
              <a:spcAft>
                <a:spcPts val="0"/>
              </a:spcAft>
              <a:buNone/>
            </a:pPr>
            <a:r>
              <a:rPr lang="en"/>
              <a:t>Almost there!</a:t>
            </a:r>
            <a:endParaRPr/>
          </a:p>
          <a:p>
            <a:pPr indent="0" lvl="0" marL="0" rtl="0" algn="l">
              <a:spcBef>
                <a:spcPts val="0"/>
              </a:spcBef>
              <a:spcAft>
                <a:spcPts val="0"/>
              </a:spcAft>
              <a:buNone/>
            </a:pPr>
            <a:r>
              <a:rPr lang="en"/>
              <a:t>TAs please introduce the HW</a:t>
            </a:r>
            <a:endParaRPr/>
          </a:p>
          <a:p>
            <a:pPr indent="0" lvl="0" marL="0" rtl="0" algn="l">
              <a:spcBef>
                <a:spcPts val="0"/>
              </a:spcBef>
              <a:spcAft>
                <a:spcPts val="0"/>
              </a:spcAft>
              <a:buNone/>
            </a:pPr>
            <a:r>
              <a:t/>
            </a:r>
            <a:endParaRPr/>
          </a:p>
        </p:txBody>
      </p:sp>
      <p:sp>
        <p:nvSpPr>
          <p:cNvPr id="4240" name="Google Shape;4240;p2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8" name="Shape 3918"/>
        <p:cNvGrpSpPr/>
        <p:nvPr/>
      </p:nvGrpSpPr>
      <p:grpSpPr>
        <a:xfrm>
          <a:off x="0" y="0"/>
          <a:ext cx="0" cy="0"/>
          <a:chOff x="0" y="0"/>
          <a:chExt cx="0" cy="0"/>
        </a:xfrm>
      </p:grpSpPr>
      <p:sp>
        <p:nvSpPr>
          <p:cNvPr id="3919" name="Google Shape;3919;p2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Class Objectives</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920" name="Google Shape;3920;p249"/>
          <p:cNvSpPr txBox="1"/>
          <p:nvPr>
            <p:ph idx="1" type="subTitle"/>
          </p:nvPr>
        </p:nvSpPr>
        <p:spPr>
          <a:xfrm>
            <a:off x="0" y="6347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By the end of today’s class you will be able to:</a:t>
            </a:r>
            <a:endParaRPr b="1"/>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p>
        </p:txBody>
      </p:sp>
      <p:sp>
        <p:nvSpPr>
          <p:cNvPr id="3921" name="Google Shape;3921;p2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22" name="Google Shape;3922;p2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23" name="Google Shape;3923;p249"/>
          <p:cNvSpPr/>
          <p:nvPr/>
        </p:nvSpPr>
        <p:spPr>
          <a:xfrm>
            <a:off x="1101750" y="1250550"/>
            <a:ext cx="73467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Fully grasp the </a:t>
            </a:r>
            <a:r>
              <a:rPr lang="en"/>
              <a:t>mechanics</a:t>
            </a:r>
            <a:r>
              <a:rPr lang="en"/>
              <a:t> of HTML, CSS and JavaScript as their role building websites.</a:t>
            </a:r>
            <a:endParaRPr/>
          </a:p>
        </p:txBody>
      </p:sp>
      <p:pic>
        <p:nvPicPr>
          <p:cNvPr id="3924" name="Google Shape;3924;p249"/>
          <p:cNvPicPr preferRelativeResize="0"/>
          <p:nvPr/>
        </p:nvPicPr>
        <p:blipFill rotWithShape="1">
          <a:blip r:embed="rId3">
            <a:alphaModFix/>
          </a:blip>
          <a:srcRect b="1765" l="0" r="0" t="1774"/>
          <a:stretch/>
        </p:blipFill>
        <p:spPr>
          <a:xfrm>
            <a:off x="438090" y="1250540"/>
            <a:ext cx="557338" cy="430587"/>
          </a:xfrm>
          <a:prstGeom prst="rect">
            <a:avLst/>
          </a:prstGeom>
          <a:noFill/>
          <a:ln>
            <a:noFill/>
          </a:ln>
        </p:spPr>
      </p:pic>
      <p:pic>
        <p:nvPicPr>
          <p:cNvPr id="3925" name="Google Shape;3925;p249"/>
          <p:cNvPicPr preferRelativeResize="0"/>
          <p:nvPr/>
        </p:nvPicPr>
        <p:blipFill rotWithShape="1">
          <a:blip r:embed="rId3">
            <a:alphaModFix/>
          </a:blip>
          <a:srcRect b="1765" l="0" r="0" t="1774"/>
          <a:stretch/>
        </p:blipFill>
        <p:spPr>
          <a:xfrm>
            <a:off x="438090" y="1782190"/>
            <a:ext cx="557338" cy="430587"/>
          </a:xfrm>
          <a:prstGeom prst="rect">
            <a:avLst/>
          </a:prstGeom>
          <a:noFill/>
          <a:ln>
            <a:noFill/>
          </a:ln>
        </p:spPr>
      </p:pic>
      <p:pic>
        <p:nvPicPr>
          <p:cNvPr id="3926" name="Google Shape;3926;p249"/>
          <p:cNvPicPr preferRelativeResize="0"/>
          <p:nvPr/>
        </p:nvPicPr>
        <p:blipFill rotWithShape="1">
          <a:blip r:embed="rId3">
            <a:alphaModFix/>
          </a:blip>
          <a:srcRect b="1765" l="0" r="0" t="1774"/>
          <a:stretch/>
        </p:blipFill>
        <p:spPr>
          <a:xfrm>
            <a:off x="438090" y="2337453"/>
            <a:ext cx="557338" cy="430587"/>
          </a:xfrm>
          <a:prstGeom prst="rect">
            <a:avLst/>
          </a:prstGeom>
          <a:noFill/>
          <a:ln>
            <a:noFill/>
          </a:ln>
        </p:spPr>
      </p:pic>
      <p:sp>
        <p:nvSpPr>
          <p:cNvPr id="3927" name="Google Shape;3927;p249"/>
          <p:cNvSpPr/>
          <p:nvPr/>
        </p:nvSpPr>
        <p:spPr>
          <a:xfrm>
            <a:off x="1101750" y="1785025"/>
            <a:ext cx="73467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Comprehensive</a:t>
            </a:r>
            <a:r>
              <a:rPr lang="en"/>
              <a:t> understanding of the basic parts of an HTML web page and how to create one from scratch.   </a:t>
            </a:r>
            <a:endParaRPr/>
          </a:p>
        </p:txBody>
      </p:sp>
      <p:sp>
        <p:nvSpPr>
          <p:cNvPr id="3928" name="Google Shape;3928;p249"/>
          <p:cNvSpPr/>
          <p:nvPr/>
        </p:nvSpPr>
        <p:spPr>
          <a:xfrm>
            <a:off x="1101750" y="2319500"/>
            <a:ext cx="73467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Learn to cover and utilize some of the most common HTML tags and selectors.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4" name="Shape 424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2" name="Shape 3932"/>
        <p:cNvGrpSpPr/>
        <p:nvPr/>
      </p:nvGrpSpPr>
      <p:grpSpPr>
        <a:xfrm>
          <a:off x="0" y="0"/>
          <a:ext cx="0" cy="0"/>
          <a:chOff x="0" y="0"/>
          <a:chExt cx="0" cy="0"/>
        </a:xfrm>
      </p:grpSpPr>
      <p:sp>
        <p:nvSpPr>
          <p:cNvPr id="3933" name="Google Shape;3933;p2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934" name="Google Shape;3934;p25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The Web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8" name="Shape 3938"/>
        <p:cNvGrpSpPr/>
        <p:nvPr/>
      </p:nvGrpSpPr>
      <p:grpSpPr>
        <a:xfrm>
          <a:off x="0" y="0"/>
          <a:ext cx="0" cy="0"/>
          <a:chOff x="0" y="0"/>
          <a:chExt cx="0" cy="0"/>
        </a:xfrm>
      </p:grpSpPr>
      <p:pic>
        <p:nvPicPr>
          <p:cNvPr id="3939" name="Google Shape;3939;p25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40" name="Google Shape;3940;p2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The </a:t>
            </a:r>
            <a:r>
              <a:rPr b="1" lang="en">
                <a:solidFill>
                  <a:schemeClr val="dk1"/>
                </a:solidFill>
                <a:latin typeface="Roboto"/>
                <a:ea typeface="Roboto"/>
                <a:cs typeface="Roboto"/>
                <a:sym typeface="Roboto"/>
              </a:rPr>
              <a:t>Web</a:t>
            </a:r>
            <a:endParaRPr/>
          </a:p>
        </p:txBody>
      </p:sp>
      <p:sp>
        <p:nvSpPr>
          <p:cNvPr id="3941" name="Google Shape;3941;p251"/>
          <p:cNvSpPr txBox="1"/>
          <p:nvPr>
            <p:ph idx="1" type="subTitle"/>
          </p:nvPr>
        </p:nvSpPr>
        <p:spPr>
          <a:xfrm>
            <a:off x="-12300" y="591975"/>
            <a:ext cx="4025100" cy="447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FF0000"/>
                </a:solidFill>
              </a:rPr>
              <a:t>    </a:t>
            </a:r>
            <a:r>
              <a:rPr b="1" lang="en">
                <a:solidFill>
                  <a:srgbClr val="FF0000"/>
                </a:solidFill>
              </a:rPr>
              <a:t>What’s the Web?</a:t>
            </a:r>
            <a:endParaRPr b="1">
              <a:solidFill>
                <a:srgbClr val="FF0000"/>
              </a:solidFill>
            </a:endParaRPr>
          </a:p>
          <a:p>
            <a:pPr indent="0" lvl="0" marL="0" rtl="0" algn="l">
              <a:spcBef>
                <a:spcPts val="0"/>
              </a:spcBef>
              <a:spcAft>
                <a:spcPts val="0"/>
              </a:spcAft>
              <a:buNone/>
            </a:pPr>
            <a:r>
              <a:t/>
            </a:r>
            <a:endParaRPr/>
          </a:p>
        </p:txBody>
      </p:sp>
      <p:sp>
        <p:nvSpPr>
          <p:cNvPr id="3942" name="Google Shape;3942;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43" name="Google Shape;3943;p2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3944" name="Google Shape;3944;p2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45" name="Google Shape;3945;p251"/>
          <p:cNvSpPr txBox="1"/>
          <p:nvPr/>
        </p:nvSpPr>
        <p:spPr>
          <a:xfrm>
            <a:off x="773725" y="928750"/>
            <a:ext cx="83028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Web developers build them </a:t>
            </a:r>
            <a:r>
              <a:rPr lang="en">
                <a:solidFill>
                  <a:schemeClr val="dk1"/>
                </a:solidFill>
                <a:latin typeface="Roboto"/>
                <a:ea typeface="Roboto"/>
                <a:cs typeface="Roboto"/>
                <a:sym typeface="Roboto"/>
              </a:rPr>
              <a:t>into</a:t>
            </a:r>
            <a:r>
              <a:rPr lang="en">
                <a:solidFill>
                  <a:schemeClr val="dk1"/>
                </a:solidFill>
                <a:latin typeface="Roboto"/>
                <a:ea typeface="Roboto"/>
                <a:cs typeface="Roboto"/>
                <a:sym typeface="Roboto"/>
              </a:rPr>
              <a:t> a special type of document: a webpage. These webpages are then accessible to other people on the internet.</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9" name="Shape 3949"/>
        <p:cNvGrpSpPr/>
        <p:nvPr/>
      </p:nvGrpSpPr>
      <p:grpSpPr>
        <a:xfrm>
          <a:off x="0" y="0"/>
          <a:ext cx="0" cy="0"/>
          <a:chOff x="0" y="0"/>
          <a:chExt cx="0" cy="0"/>
        </a:xfrm>
      </p:grpSpPr>
      <p:pic>
        <p:nvPicPr>
          <p:cNvPr id="3950" name="Google Shape;3950;p25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51" name="Google Shape;3951;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52" name="Google Shape;3952;p2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953" name="Google Shape;3953;p252"/>
          <p:cNvSpPr/>
          <p:nvPr/>
        </p:nvSpPr>
        <p:spPr>
          <a:xfrm>
            <a:off x="0" y="3438550"/>
            <a:ext cx="9144000" cy="1704900"/>
          </a:xfrm>
          <a:prstGeom prst="rect">
            <a:avLst/>
          </a:prstGeom>
          <a:solidFill>
            <a:srgbClr val="000000">
              <a:alpha val="8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52"/>
          <p:cNvSpPr txBox="1"/>
          <p:nvPr/>
        </p:nvSpPr>
        <p:spPr>
          <a:xfrm>
            <a:off x="322950" y="3531850"/>
            <a:ext cx="8498100" cy="13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Data analysts can use the web to </a:t>
            </a:r>
            <a:br>
              <a:rPr lang="en" sz="3000">
                <a:solidFill>
                  <a:srgbClr val="FFFFFF"/>
                </a:solidFill>
                <a:latin typeface="Roboto Thin"/>
                <a:ea typeface="Roboto Thin"/>
                <a:cs typeface="Roboto Thin"/>
                <a:sym typeface="Roboto Thin"/>
              </a:rPr>
            </a:br>
            <a:r>
              <a:rPr b="1" lang="en" sz="3000">
                <a:solidFill>
                  <a:srgbClr val="FF00FF"/>
                </a:solidFill>
                <a:latin typeface="Roboto"/>
                <a:ea typeface="Roboto"/>
                <a:cs typeface="Roboto"/>
                <a:sym typeface="Roboto"/>
              </a:rPr>
              <a:t>tell stories with data</a:t>
            </a:r>
            <a:br>
              <a:rPr lang="en" sz="3000">
                <a:solidFill>
                  <a:srgbClr val="FFFFFF"/>
                </a:solidFill>
                <a:latin typeface="Roboto Thin"/>
                <a:ea typeface="Roboto Thin"/>
                <a:cs typeface="Roboto Thin"/>
                <a:sym typeface="Roboto Thin"/>
              </a:rPr>
            </a:br>
            <a:r>
              <a:rPr lang="en" sz="3000">
                <a:solidFill>
                  <a:srgbClr val="FFFFFF"/>
                </a:solidFill>
                <a:latin typeface="Roboto Thin"/>
                <a:ea typeface="Roboto Thin"/>
                <a:cs typeface="Roboto Thin"/>
                <a:sym typeface="Roboto Thin"/>
              </a:rPr>
              <a:t>and reach millions of people.</a:t>
            </a:r>
            <a:endParaRPr sz="3000">
              <a:solidFill>
                <a:srgbClr val="FFFFFF"/>
              </a:solidFill>
              <a:latin typeface="Roboto Thin"/>
              <a:ea typeface="Roboto Thin"/>
              <a:cs typeface="Roboto Thin"/>
              <a:sym typeface="Roboto Th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8" name="Shape 3958"/>
        <p:cNvGrpSpPr/>
        <p:nvPr/>
      </p:nvGrpSpPr>
      <p:grpSpPr>
        <a:xfrm>
          <a:off x="0" y="0"/>
          <a:ext cx="0" cy="0"/>
          <a:chOff x="0" y="0"/>
          <a:chExt cx="0" cy="0"/>
        </a:xfrm>
      </p:grpSpPr>
      <p:sp>
        <p:nvSpPr>
          <p:cNvPr id="3959" name="Google Shape;3959;p253"/>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The core Three Front-End Web Technologies </a:t>
            </a:r>
            <a:endParaRPr sz="1200">
              <a:solidFill>
                <a:schemeClr val="dk1"/>
              </a:solidFill>
              <a:highlight>
                <a:srgbClr val="FFFFFF"/>
              </a:highlight>
            </a:endParaRPr>
          </a:p>
        </p:txBody>
      </p:sp>
      <p:sp>
        <p:nvSpPr>
          <p:cNvPr id="3960" name="Google Shape;3960;p2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The Web</a:t>
            </a:r>
            <a:endParaRPr b="1">
              <a:latin typeface="Roboto"/>
              <a:ea typeface="Roboto"/>
              <a:cs typeface="Roboto"/>
              <a:sym typeface="Roboto"/>
            </a:endParaRPr>
          </a:p>
        </p:txBody>
      </p:sp>
      <p:sp>
        <p:nvSpPr>
          <p:cNvPr id="3961" name="Google Shape;3961;p2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62" name="Google Shape;3962;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963" name="Google Shape;3963;p253"/>
          <p:cNvPicPr preferRelativeResize="0"/>
          <p:nvPr/>
        </p:nvPicPr>
        <p:blipFill rotWithShape="1">
          <a:blip r:embed="rId3">
            <a:alphaModFix/>
          </a:blip>
          <a:srcRect b="357" l="0" r="0" t="357"/>
          <a:stretch/>
        </p:blipFill>
        <p:spPr>
          <a:xfrm>
            <a:off x="1192488" y="1911087"/>
            <a:ext cx="2006275" cy="2810426"/>
          </a:xfrm>
          <a:prstGeom prst="rect">
            <a:avLst/>
          </a:prstGeom>
          <a:noFill/>
          <a:ln>
            <a:noFill/>
          </a:ln>
        </p:spPr>
      </p:pic>
      <p:pic>
        <p:nvPicPr>
          <p:cNvPr id="3964" name="Google Shape;3964;p253"/>
          <p:cNvPicPr preferRelativeResize="0"/>
          <p:nvPr/>
        </p:nvPicPr>
        <p:blipFill rotWithShape="1">
          <a:blip r:embed="rId4">
            <a:alphaModFix/>
          </a:blip>
          <a:srcRect b="0" l="0" r="0" t="0"/>
          <a:stretch/>
        </p:blipFill>
        <p:spPr>
          <a:xfrm>
            <a:off x="3668763" y="1263337"/>
            <a:ext cx="2006275" cy="2810427"/>
          </a:xfrm>
          <a:prstGeom prst="rect">
            <a:avLst/>
          </a:prstGeom>
          <a:noFill/>
          <a:ln>
            <a:noFill/>
          </a:ln>
        </p:spPr>
      </p:pic>
      <p:pic>
        <p:nvPicPr>
          <p:cNvPr id="3965" name="Google Shape;3965;p253"/>
          <p:cNvPicPr preferRelativeResize="0"/>
          <p:nvPr/>
        </p:nvPicPr>
        <p:blipFill>
          <a:blip r:embed="rId5">
            <a:alphaModFix/>
          </a:blip>
          <a:stretch>
            <a:fillRect/>
          </a:stretch>
        </p:blipFill>
        <p:spPr>
          <a:xfrm>
            <a:off x="6145038" y="1911087"/>
            <a:ext cx="2006275" cy="28104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9" name="Shape 3969"/>
        <p:cNvGrpSpPr/>
        <p:nvPr/>
      </p:nvGrpSpPr>
      <p:grpSpPr>
        <a:xfrm>
          <a:off x="0" y="0"/>
          <a:ext cx="0" cy="0"/>
          <a:chOff x="0" y="0"/>
          <a:chExt cx="0" cy="0"/>
        </a:xfrm>
      </p:grpSpPr>
      <p:sp>
        <p:nvSpPr>
          <p:cNvPr id="3970" name="Google Shape;3970;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971" name="Google Shape;3971;p25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Hello HTML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